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10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1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2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3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4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6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7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58"/>
  </p:notesMasterIdLst>
  <p:handoutMasterIdLst>
    <p:handoutMasterId r:id="rId59"/>
  </p:handoutMasterIdLst>
  <p:sldIdLst>
    <p:sldId id="477" r:id="rId3"/>
    <p:sldId id="258" r:id="rId4"/>
    <p:sldId id="478" r:id="rId5"/>
    <p:sldId id="259" r:id="rId6"/>
    <p:sldId id="479" r:id="rId7"/>
    <p:sldId id="261" r:id="rId8"/>
    <p:sldId id="488" r:id="rId9"/>
    <p:sldId id="552" r:id="rId10"/>
    <p:sldId id="498" r:id="rId11"/>
    <p:sldId id="553" r:id="rId12"/>
    <p:sldId id="499" r:id="rId13"/>
    <p:sldId id="500" r:id="rId14"/>
    <p:sldId id="605" r:id="rId15"/>
    <p:sldId id="502" r:id="rId16"/>
    <p:sldId id="503" r:id="rId17"/>
    <p:sldId id="514" r:id="rId18"/>
    <p:sldId id="515" r:id="rId19"/>
    <p:sldId id="609" r:id="rId20"/>
    <p:sldId id="603" r:id="rId21"/>
    <p:sldId id="517" r:id="rId22"/>
    <p:sldId id="610" r:id="rId23"/>
    <p:sldId id="483" r:id="rId24"/>
    <p:sldId id="484" r:id="rId25"/>
    <p:sldId id="485" r:id="rId26"/>
    <p:sldId id="486" r:id="rId27"/>
    <p:sldId id="487" r:id="rId28"/>
    <p:sldId id="611" r:id="rId29"/>
    <p:sldId id="536" r:id="rId30"/>
    <p:sldId id="482" r:id="rId31"/>
    <p:sldId id="537" r:id="rId32"/>
    <p:sldId id="539" r:id="rId33"/>
    <p:sldId id="612" r:id="rId34"/>
    <p:sldId id="540" r:id="rId35"/>
    <p:sldId id="613" r:id="rId36"/>
    <p:sldId id="541" r:id="rId37"/>
    <p:sldId id="542" r:id="rId38"/>
    <p:sldId id="543" r:id="rId39"/>
    <p:sldId id="544" r:id="rId40"/>
    <p:sldId id="614" r:id="rId41"/>
    <p:sldId id="545" r:id="rId42"/>
    <p:sldId id="557" r:id="rId43"/>
    <p:sldId id="546" r:id="rId44"/>
    <p:sldId id="615" r:id="rId45"/>
    <p:sldId id="547" r:id="rId46"/>
    <p:sldId id="558" r:id="rId47"/>
    <p:sldId id="548" r:id="rId48"/>
    <p:sldId id="559" r:id="rId49"/>
    <p:sldId id="549" r:id="rId50"/>
    <p:sldId id="560" r:id="rId51"/>
    <p:sldId id="616" r:id="rId52"/>
    <p:sldId id="617" r:id="rId53"/>
    <p:sldId id="618" r:id="rId54"/>
    <p:sldId id="550" r:id="rId55"/>
    <p:sldId id="551" r:id="rId56"/>
    <p:sldId id="602" r:id="rId57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70" d="100"/>
          <a:sy n="70" d="100"/>
        </p:scale>
        <p:origin x="-948" y="-342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image" Target="../media/image86.emf"/><Relationship Id="rId4" Type="http://schemas.openxmlformats.org/officeDocument/2006/relationships/image" Target="../media/image8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Relationship Id="rId4" Type="http://schemas.openxmlformats.org/officeDocument/2006/relationships/image" Target="../media/image99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4" Type="http://schemas.openxmlformats.org/officeDocument/2006/relationships/image" Target="../media/image104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image" Target="../media/image121.emf"/><Relationship Id="rId1" Type="http://schemas.openxmlformats.org/officeDocument/2006/relationships/image" Target="../media/image120.emf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4" Type="http://schemas.openxmlformats.org/officeDocument/2006/relationships/image" Target="../media/image34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24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3.xml"/><Relationship Id="rId4" Type="http://schemas.openxmlformats.org/officeDocument/2006/relationships/slide" Target="../slides/slide2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6.xml"/><Relationship Id="rId13" Type="http://schemas.openxmlformats.org/officeDocument/2006/relationships/slide" Target="../slides/slide44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5.xml"/><Relationship Id="rId12" Type="http://schemas.openxmlformats.org/officeDocument/2006/relationships/slide" Target="../slides/slide42.xml"/><Relationship Id="rId17" Type="http://schemas.openxmlformats.org/officeDocument/2006/relationships/slide" Target="../slides/slide29.xml"/><Relationship Id="rId2" Type="http://schemas.openxmlformats.org/officeDocument/2006/relationships/tags" Target="../tags/tag5.xml"/><Relationship Id="rId16" Type="http://schemas.openxmlformats.org/officeDocument/2006/relationships/slide" Target="../slides/slide53.xml"/><Relationship Id="rId1" Type="http://schemas.openxmlformats.org/officeDocument/2006/relationships/tags" Target="../tags/tag4.xml"/><Relationship Id="rId6" Type="http://schemas.openxmlformats.org/officeDocument/2006/relationships/slide" Target="../slides/slide33.xml"/><Relationship Id="rId11" Type="http://schemas.openxmlformats.org/officeDocument/2006/relationships/slide" Target="../slides/slide40.xml"/><Relationship Id="rId5" Type="http://schemas.openxmlformats.org/officeDocument/2006/relationships/slide" Target="../slides/slide31.xml"/><Relationship Id="rId15" Type="http://schemas.openxmlformats.org/officeDocument/2006/relationships/slide" Target="../slides/slide48.xml"/><Relationship Id="rId10" Type="http://schemas.openxmlformats.org/officeDocument/2006/relationships/slide" Target="../slides/slide38.xml"/><Relationship Id="rId4" Type="http://schemas.openxmlformats.org/officeDocument/2006/relationships/slide" Target="../slides/slide30.xml"/><Relationship Id="rId9" Type="http://schemas.openxmlformats.org/officeDocument/2006/relationships/slide" Target="../slides/slide37.xml"/><Relationship Id="rId14" Type="http://schemas.openxmlformats.org/officeDocument/2006/relationships/slide" Target="../slides/slide46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8.xml"/><Relationship Id="rId13" Type="http://schemas.openxmlformats.org/officeDocument/2006/relationships/slide" Target="../slides/slide48.xml"/><Relationship Id="rId3" Type="http://schemas.openxmlformats.org/officeDocument/2006/relationships/slide" Target="../slides/slide31.xml"/><Relationship Id="rId7" Type="http://schemas.openxmlformats.org/officeDocument/2006/relationships/slide" Target="../slides/slide37.xml"/><Relationship Id="rId12" Type="http://schemas.openxmlformats.org/officeDocument/2006/relationships/slide" Target="../slides/slide46.xml"/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6.xml"/><Relationship Id="rId11" Type="http://schemas.openxmlformats.org/officeDocument/2006/relationships/slide" Target="../slides/slide44.xml"/><Relationship Id="rId5" Type="http://schemas.openxmlformats.org/officeDocument/2006/relationships/slide" Target="../slides/slide35.xml"/><Relationship Id="rId15" Type="http://schemas.openxmlformats.org/officeDocument/2006/relationships/slide" Target="../slides/slide29.xml"/><Relationship Id="rId10" Type="http://schemas.openxmlformats.org/officeDocument/2006/relationships/slide" Target="../slides/slide42.xml"/><Relationship Id="rId4" Type="http://schemas.openxmlformats.org/officeDocument/2006/relationships/slide" Target="../slides/slide33.xml"/><Relationship Id="rId9" Type="http://schemas.openxmlformats.org/officeDocument/2006/relationships/slide" Target="../slides/slide40.xml"/><Relationship Id="rId14" Type="http://schemas.openxmlformats.org/officeDocument/2006/relationships/slide" Target="../slides/slide53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6.xml"/><Relationship Id="rId13" Type="http://schemas.openxmlformats.org/officeDocument/2006/relationships/slide" Target="../slides/slide44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5.xml"/><Relationship Id="rId12" Type="http://schemas.openxmlformats.org/officeDocument/2006/relationships/slide" Target="../slides/slide42.xml"/><Relationship Id="rId17" Type="http://schemas.openxmlformats.org/officeDocument/2006/relationships/slide" Target="../slides/slide29.xml"/><Relationship Id="rId2" Type="http://schemas.openxmlformats.org/officeDocument/2006/relationships/tags" Target="../tags/tag7.xml"/><Relationship Id="rId16" Type="http://schemas.openxmlformats.org/officeDocument/2006/relationships/slide" Target="../slides/slide53.xml"/><Relationship Id="rId1" Type="http://schemas.openxmlformats.org/officeDocument/2006/relationships/tags" Target="../tags/tag6.xml"/><Relationship Id="rId6" Type="http://schemas.openxmlformats.org/officeDocument/2006/relationships/slide" Target="../slides/slide33.xml"/><Relationship Id="rId11" Type="http://schemas.openxmlformats.org/officeDocument/2006/relationships/slide" Target="../slides/slide40.xml"/><Relationship Id="rId5" Type="http://schemas.openxmlformats.org/officeDocument/2006/relationships/slide" Target="../slides/slide31.xml"/><Relationship Id="rId15" Type="http://schemas.openxmlformats.org/officeDocument/2006/relationships/slide" Target="../slides/slide48.xml"/><Relationship Id="rId10" Type="http://schemas.openxmlformats.org/officeDocument/2006/relationships/slide" Target="../slides/slide38.xml"/><Relationship Id="rId4" Type="http://schemas.openxmlformats.org/officeDocument/2006/relationships/slide" Target="../slides/slide30.xml"/><Relationship Id="rId9" Type="http://schemas.openxmlformats.org/officeDocument/2006/relationships/slide" Target="../slides/slide37.xml"/><Relationship Id="rId14" Type="http://schemas.openxmlformats.org/officeDocument/2006/relationships/slide" Target="../slides/slide46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6.xml"/><Relationship Id="rId13" Type="http://schemas.openxmlformats.org/officeDocument/2006/relationships/slide" Target="../slides/slide44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5.xml"/><Relationship Id="rId12" Type="http://schemas.openxmlformats.org/officeDocument/2006/relationships/slide" Target="../slides/slide42.xml"/><Relationship Id="rId17" Type="http://schemas.openxmlformats.org/officeDocument/2006/relationships/slide" Target="../slides/slide29.xml"/><Relationship Id="rId2" Type="http://schemas.openxmlformats.org/officeDocument/2006/relationships/tags" Target="../tags/tag9.xml"/><Relationship Id="rId16" Type="http://schemas.openxmlformats.org/officeDocument/2006/relationships/slide" Target="../slides/slide53.xml"/><Relationship Id="rId1" Type="http://schemas.openxmlformats.org/officeDocument/2006/relationships/tags" Target="../tags/tag8.xml"/><Relationship Id="rId6" Type="http://schemas.openxmlformats.org/officeDocument/2006/relationships/slide" Target="../slides/slide33.xml"/><Relationship Id="rId11" Type="http://schemas.openxmlformats.org/officeDocument/2006/relationships/slide" Target="../slides/slide40.xml"/><Relationship Id="rId5" Type="http://schemas.openxmlformats.org/officeDocument/2006/relationships/slide" Target="../slides/slide31.xml"/><Relationship Id="rId15" Type="http://schemas.openxmlformats.org/officeDocument/2006/relationships/slide" Target="../slides/slide48.xml"/><Relationship Id="rId10" Type="http://schemas.openxmlformats.org/officeDocument/2006/relationships/slide" Target="../slides/slide38.xml"/><Relationship Id="rId4" Type="http://schemas.openxmlformats.org/officeDocument/2006/relationships/slide" Target="../slides/slide30.xml"/><Relationship Id="rId9" Type="http://schemas.openxmlformats.org/officeDocument/2006/relationships/slide" Target="../slides/slide37.xml"/><Relationship Id="rId14" Type="http://schemas.openxmlformats.org/officeDocument/2006/relationships/slide" Target="../slides/slide4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10.emf"/><Relationship Id="rId3" Type="http://schemas.openxmlformats.org/officeDocument/2006/relationships/tags" Target="../tags/tag42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2.doc"/><Relationship Id="rId2" Type="http://schemas.openxmlformats.org/officeDocument/2006/relationships/tags" Target="../tags/tag41.xml"/><Relationship Id="rId16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2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.doc"/><Relationship Id="rId10" Type="http://schemas.openxmlformats.org/officeDocument/2006/relationships/image" Target="../media/image9.emf"/><Relationship Id="rId4" Type="http://schemas.openxmlformats.org/officeDocument/2006/relationships/tags" Target="../tags/tag43.xml"/><Relationship Id="rId9" Type="http://schemas.openxmlformats.org/officeDocument/2006/relationships/oleObject" Target="../embeddings/Microsoft_Word_97_-_2003___1.doc"/><Relationship Id="rId1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8.xml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5.xml"/><Relationship Id="rId11" Type="http://schemas.openxmlformats.org/officeDocument/2006/relationships/image" Target="../media/image12.emf"/><Relationship Id="rId5" Type="http://schemas.openxmlformats.org/officeDocument/2006/relationships/slideLayout" Target="../slideLayouts/slideLayout2.xml"/><Relationship Id="rId10" Type="http://schemas.openxmlformats.org/officeDocument/2006/relationships/package" Target="../embeddings/Microsoft_Word___1.docx"/><Relationship Id="rId4" Type="http://schemas.openxmlformats.org/officeDocument/2006/relationships/tags" Target="../tags/tag49.xml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7.emf"/><Relationship Id="rId3" Type="http://schemas.openxmlformats.org/officeDocument/2006/relationships/tags" Target="../tags/tag51.xml"/><Relationship Id="rId7" Type="http://schemas.openxmlformats.org/officeDocument/2006/relationships/image" Target="../media/image14.png"/><Relationship Id="rId12" Type="http://schemas.openxmlformats.org/officeDocument/2006/relationships/oleObject" Target="../embeddings/Microsoft_Word_97_-_2003___5.doc"/><Relationship Id="rId2" Type="http://schemas.openxmlformats.org/officeDocument/2006/relationships/tags" Target="../tags/tag50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6.xml"/><Relationship Id="rId11" Type="http://schemas.openxmlformats.org/officeDocument/2006/relationships/oleObject" Target="../embeddings/oleObject6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10" Type="http://schemas.openxmlformats.org/officeDocument/2006/relationships/image" Target="../media/image16.emf"/><Relationship Id="rId4" Type="http://schemas.openxmlformats.org/officeDocument/2006/relationships/tags" Target="../tags/tag52.xml"/><Relationship Id="rId9" Type="http://schemas.openxmlformats.org/officeDocument/2006/relationships/oleObject" Target="../embeddings/Microsoft_Word_97_-_2003___4.doc"/><Relationship Id="rId14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7.png"/><Relationship Id="rId3" Type="http://schemas.openxmlformats.org/officeDocument/2006/relationships/tags" Target="../tags/tag57.xml"/><Relationship Id="rId7" Type="http://schemas.openxmlformats.org/officeDocument/2006/relationships/oleObject" Target="../embeddings/Microsoft_Word_97_-_2003___6.doc"/><Relationship Id="rId12" Type="http://schemas.openxmlformats.org/officeDocument/2006/relationships/image" Target="../media/image20.emf"/><Relationship Id="rId2" Type="http://schemas.openxmlformats.org/officeDocument/2006/relationships/tags" Target="../tags/tag56.xml"/><Relationship Id="rId16" Type="http://schemas.openxmlformats.org/officeDocument/2006/relationships/image" Target="../media/image21.emf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8.xml"/><Relationship Id="rId11" Type="http://schemas.openxmlformats.org/officeDocument/2006/relationships/oleObject" Target="../embeddings/Microsoft_Word_97_-_2003___7.doc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8.doc"/><Relationship Id="rId10" Type="http://schemas.openxmlformats.org/officeDocument/2006/relationships/oleObject" Target="../embeddings/oleObject7.bin"/><Relationship Id="rId4" Type="http://schemas.openxmlformats.org/officeDocument/2006/relationships/tags" Target="../tags/tag58.xml"/><Relationship Id="rId9" Type="http://schemas.openxmlformats.org/officeDocument/2006/relationships/image" Target="../media/image22.png"/><Relationship Id="rId1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4.emf"/><Relationship Id="rId3" Type="http://schemas.openxmlformats.org/officeDocument/2006/relationships/tags" Target="../tags/tag60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0.doc"/><Relationship Id="rId2" Type="http://schemas.openxmlformats.org/officeDocument/2006/relationships/tags" Target="../tags/tag59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10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3.emf"/><Relationship Id="rId4" Type="http://schemas.openxmlformats.org/officeDocument/2006/relationships/tags" Target="../tags/tag61.xml"/><Relationship Id="rId9" Type="http://schemas.openxmlformats.org/officeDocument/2006/relationships/oleObject" Target="../embeddings/Microsoft_Word_97_-_2003___9.doc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6.emf"/><Relationship Id="rId18" Type="http://schemas.openxmlformats.org/officeDocument/2006/relationships/oleObject" Target="../embeddings/Microsoft_Word_97_-_2003___14.doc"/><Relationship Id="rId3" Type="http://schemas.openxmlformats.org/officeDocument/2006/relationships/tags" Target="../tags/tag63.xml"/><Relationship Id="rId21" Type="http://schemas.openxmlformats.org/officeDocument/2006/relationships/oleObject" Target="../embeddings/Microsoft_Word_97_-_2003___15.doc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2.doc"/><Relationship Id="rId17" Type="http://schemas.openxmlformats.org/officeDocument/2006/relationships/oleObject" Target="../embeddings/oleObject14.bin"/><Relationship Id="rId2" Type="http://schemas.openxmlformats.org/officeDocument/2006/relationships/tags" Target="../tags/tag62.xml"/><Relationship Id="rId16" Type="http://schemas.openxmlformats.org/officeDocument/2006/relationships/image" Target="../media/image27.emf"/><Relationship Id="rId20" Type="http://schemas.openxmlformats.org/officeDocument/2006/relationships/oleObject" Target="../embeddings/oleObject15.bin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10.xml"/><Relationship Id="rId11" Type="http://schemas.openxmlformats.org/officeDocument/2006/relationships/oleObject" Target="../embeddings/oleObject12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3.doc"/><Relationship Id="rId10" Type="http://schemas.openxmlformats.org/officeDocument/2006/relationships/image" Target="../media/image25.emf"/><Relationship Id="rId19" Type="http://schemas.openxmlformats.org/officeDocument/2006/relationships/image" Target="../media/image28.emf"/><Relationship Id="rId4" Type="http://schemas.openxmlformats.org/officeDocument/2006/relationships/tags" Target="../tags/tag64.xml"/><Relationship Id="rId9" Type="http://schemas.openxmlformats.org/officeDocument/2006/relationships/oleObject" Target="../embeddings/Microsoft_Word_97_-_2003___11.doc"/><Relationship Id="rId14" Type="http://schemas.openxmlformats.org/officeDocument/2006/relationships/oleObject" Target="../embeddings/oleObject13.bin"/><Relationship Id="rId22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7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32.emf"/><Relationship Id="rId18" Type="http://schemas.openxmlformats.org/officeDocument/2006/relationships/oleObject" Target="../embeddings/Microsoft_Word_97_-_2003___19.doc"/><Relationship Id="rId3" Type="http://schemas.openxmlformats.org/officeDocument/2006/relationships/tags" Target="../tags/tag72.xml"/><Relationship Id="rId21" Type="http://schemas.openxmlformats.org/officeDocument/2006/relationships/image" Target="../media/image18.png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7.doc"/><Relationship Id="rId17" Type="http://schemas.openxmlformats.org/officeDocument/2006/relationships/oleObject" Target="../embeddings/oleObject19.bin"/><Relationship Id="rId2" Type="http://schemas.openxmlformats.org/officeDocument/2006/relationships/tags" Target="../tags/tag71.xml"/><Relationship Id="rId16" Type="http://schemas.openxmlformats.org/officeDocument/2006/relationships/image" Target="../media/image33.emf"/><Relationship Id="rId20" Type="http://schemas.openxmlformats.org/officeDocument/2006/relationships/slide" Target="slide4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oleObject17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8.doc"/><Relationship Id="rId10" Type="http://schemas.openxmlformats.org/officeDocument/2006/relationships/image" Target="../media/image31.emf"/><Relationship Id="rId19" Type="http://schemas.openxmlformats.org/officeDocument/2006/relationships/image" Target="../media/image34.emf"/><Relationship Id="rId4" Type="http://schemas.openxmlformats.org/officeDocument/2006/relationships/tags" Target="../tags/tag73.xml"/><Relationship Id="rId9" Type="http://schemas.openxmlformats.org/officeDocument/2006/relationships/oleObject" Target="../embeddings/Microsoft_Word_97_-_2003___16.doc"/><Relationship Id="rId14" Type="http://schemas.openxmlformats.org/officeDocument/2006/relationships/oleObject" Target="../embeddings/oleObject18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oleObject" Target="../embeddings/oleObject21.bin"/><Relationship Id="rId3" Type="http://schemas.openxmlformats.org/officeDocument/2006/relationships/tags" Target="../tags/tag76.xml"/><Relationship Id="rId7" Type="http://schemas.openxmlformats.org/officeDocument/2006/relationships/image" Target="../media/image14.png"/><Relationship Id="rId12" Type="http://schemas.openxmlformats.org/officeDocument/2006/relationships/image" Target="../media/image35.emf"/><Relationship Id="rId2" Type="http://schemas.openxmlformats.org/officeDocument/2006/relationships/tags" Target="../tags/tag75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Microsoft_Word_97_-_2003___20.doc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36.emf"/><Relationship Id="rId10" Type="http://schemas.openxmlformats.org/officeDocument/2006/relationships/oleObject" Target="../embeddings/oleObject20.bin"/><Relationship Id="rId4" Type="http://schemas.openxmlformats.org/officeDocument/2006/relationships/tags" Target="../tags/tag77.xml"/><Relationship Id="rId9" Type="http://schemas.openxmlformats.org/officeDocument/2006/relationships/image" Target="../media/image38.png"/><Relationship Id="rId14" Type="http://schemas.openxmlformats.org/officeDocument/2006/relationships/oleObject" Target="../embeddings/Microsoft_Word_97_-_2003___21.doc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40.emf"/><Relationship Id="rId3" Type="http://schemas.openxmlformats.org/officeDocument/2006/relationships/tags" Target="../tags/tag79.xml"/><Relationship Id="rId7" Type="http://schemas.openxmlformats.org/officeDocument/2006/relationships/image" Target="../media/image14.png"/><Relationship Id="rId12" Type="http://schemas.openxmlformats.org/officeDocument/2006/relationships/oleObject" Target="../embeddings/Microsoft_Word_97_-_2003___23.doc"/><Relationship Id="rId17" Type="http://schemas.openxmlformats.org/officeDocument/2006/relationships/image" Target="../media/image41.emf"/><Relationship Id="rId2" Type="http://schemas.openxmlformats.org/officeDocument/2006/relationships/tags" Target="../tags/tag78.xml"/><Relationship Id="rId16" Type="http://schemas.openxmlformats.org/officeDocument/2006/relationships/oleObject" Target="../embeddings/Microsoft_Word_97_-_2003___24.doc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23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39.emf"/><Relationship Id="rId4" Type="http://schemas.openxmlformats.org/officeDocument/2006/relationships/tags" Target="../tags/tag80.xml"/><Relationship Id="rId9" Type="http://schemas.openxmlformats.org/officeDocument/2006/relationships/oleObject" Target="../embeddings/Microsoft_Word_97_-_2003___22.doc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44.emf"/><Relationship Id="rId3" Type="http://schemas.openxmlformats.org/officeDocument/2006/relationships/tags" Target="../tags/tag82.xml"/><Relationship Id="rId7" Type="http://schemas.openxmlformats.org/officeDocument/2006/relationships/image" Target="../media/image14.png"/><Relationship Id="rId12" Type="http://schemas.openxmlformats.org/officeDocument/2006/relationships/oleObject" Target="../embeddings/Microsoft_Word_97_-_2003___25.doc"/><Relationship Id="rId2" Type="http://schemas.openxmlformats.org/officeDocument/2006/relationships/tags" Target="../tags/tag81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26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43.emf"/><Relationship Id="rId4" Type="http://schemas.openxmlformats.org/officeDocument/2006/relationships/tags" Target="../tags/tag83.xml"/><Relationship Id="rId9" Type="http://schemas.openxmlformats.org/officeDocument/2006/relationships/package" Target="../embeddings/Microsoft_Word___2.docx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85.xml"/><Relationship Id="rId7" Type="http://schemas.openxmlformats.org/officeDocument/2006/relationships/image" Target="../media/image14.png"/><Relationship Id="rId2" Type="http://schemas.openxmlformats.org/officeDocument/2006/relationships/tags" Target="../tags/tag84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45.emf"/><Relationship Id="rId5" Type="http://schemas.openxmlformats.org/officeDocument/2006/relationships/slideLayout" Target="../slideLayouts/slideLayout3.xml"/><Relationship Id="rId10" Type="http://schemas.openxmlformats.org/officeDocument/2006/relationships/oleObject" Target="../embeddings/Microsoft_Word_97_-_2003___26.doc"/><Relationship Id="rId4" Type="http://schemas.openxmlformats.org/officeDocument/2006/relationships/tags" Target="../tags/tag86.xml"/><Relationship Id="rId9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89.xml"/><Relationship Id="rId7" Type="http://schemas.openxmlformats.org/officeDocument/2006/relationships/slide" Target="slide4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93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Microsoft_Word_97_-_2003___28.doc"/><Relationship Id="rId18" Type="http://schemas.openxmlformats.org/officeDocument/2006/relationships/oleObject" Target="../embeddings/oleObject31.bin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49.emf"/><Relationship Id="rId2" Type="http://schemas.openxmlformats.org/officeDocument/2006/relationships/tags" Target="../tags/tag97.xml"/><Relationship Id="rId16" Type="http://schemas.openxmlformats.org/officeDocument/2006/relationships/oleObject" Target="../embeddings/Microsoft_Word_97_-_2003___29.doc"/><Relationship Id="rId20" Type="http://schemas.openxmlformats.org/officeDocument/2006/relationships/image" Target="../media/image50.emf"/><Relationship Id="rId1" Type="http://schemas.openxmlformats.org/officeDocument/2006/relationships/vmlDrawing" Target="../drawings/vmlDrawing12.vml"/><Relationship Id="rId6" Type="http://schemas.openxmlformats.org/officeDocument/2006/relationships/tags" Target="../tags/tag101.xml"/><Relationship Id="rId11" Type="http://schemas.openxmlformats.org/officeDocument/2006/relationships/image" Target="../media/image47.emf"/><Relationship Id="rId5" Type="http://schemas.openxmlformats.org/officeDocument/2006/relationships/tags" Target="../tags/tag100.xml"/><Relationship Id="rId15" Type="http://schemas.openxmlformats.org/officeDocument/2006/relationships/oleObject" Target="../embeddings/oleObject30.bin"/><Relationship Id="rId10" Type="http://schemas.openxmlformats.org/officeDocument/2006/relationships/oleObject" Target="../embeddings/Microsoft_Word_97_-_2003___27.doc"/><Relationship Id="rId19" Type="http://schemas.openxmlformats.org/officeDocument/2006/relationships/oleObject" Target="../embeddings/Microsoft_Word_97_-_2003___30.doc"/><Relationship Id="rId4" Type="http://schemas.openxmlformats.org/officeDocument/2006/relationships/tags" Target="../tags/tag99.xml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4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Microsoft_Word_97_-_2003___32.doc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32.bin"/><Relationship Id="rId2" Type="http://schemas.openxmlformats.org/officeDocument/2006/relationships/tags" Target="../tags/tag102.xml"/><Relationship Id="rId1" Type="http://schemas.openxmlformats.org/officeDocument/2006/relationships/vmlDrawing" Target="../drawings/vmlDrawing13.vml"/><Relationship Id="rId6" Type="http://schemas.openxmlformats.org/officeDocument/2006/relationships/tags" Target="../tags/tag106.xml"/><Relationship Id="rId11" Type="http://schemas.openxmlformats.org/officeDocument/2006/relationships/image" Target="../media/image53.png"/><Relationship Id="rId5" Type="http://schemas.openxmlformats.org/officeDocument/2006/relationships/tags" Target="../tags/tag105.xml"/><Relationship Id="rId10" Type="http://schemas.openxmlformats.org/officeDocument/2006/relationships/image" Target="../media/image51.emf"/><Relationship Id="rId4" Type="http://schemas.openxmlformats.org/officeDocument/2006/relationships/tags" Target="../tags/tag104.xml"/><Relationship Id="rId9" Type="http://schemas.openxmlformats.org/officeDocument/2006/relationships/oleObject" Target="../embeddings/Microsoft_Word_97_-_2003___31.doc"/><Relationship Id="rId14" Type="http://schemas.openxmlformats.org/officeDocument/2006/relationships/image" Target="../media/image52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3.doc"/><Relationship Id="rId3" Type="http://schemas.openxmlformats.org/officeDocument/2006/relationships/tags" Target="../tags/tag108.xml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55.emf"/><Relationship Id="rId2" Type="http://schemas.openxmlformats.org/officeDocument/2006/relationships/tags" Target="../tags/tag10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.png"/><Relationship Id="rId11" Type="http://schemas.openxmlformats.org/officeDocument/2006/relationships/oleObject" Target="../embeddings/Microsoft_Word_97_-_2003___34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34.bin"/><Relationship Id="rId4" Type="http://schemas.openxmlformats.org/officeDocument/2006/relationships/tags" Target="../tags/tag109.xml"/><Relationship Id="rId9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8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6.emf"/><Relationship Id="rId5" Type="http://schemas.openxmlformats.org/officeDocument/2006/relationships/oleObject" Target="../embeddings/Microsoft_Word_97_-_2003___35.doc"/><Relationship Id="rId10" Type="http://schemas.openxmlformats.org/officeDocument/2006/relationships/image" Target="../media/image57.emf"/><Relationship Id="rId4" Type="http://schemas.openxmlformats.org/officeDocument/2006/relationships/oleObject" Target="../embeddings/oleObject35.bin"/><Relationship Id="rId9" Type="http://schemas.openxmlformats.org/officeDocument/2006/relationships/oleObject" Target="../embeddings/Microsoft_Word_97_-_2003___36.doc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7.doc"/><Relationship Id="rId3" Type="http://schemas.openxmlformats.org/officeDocument/2006/relationships/tags" Target="../tags/tag112.xml"/><Relationship Id="rId7" Type="http://schemas.openxmlformats.org/officeDocument/2006/relationships/oleObject" Target="../embeddings/oleObject37.bin"/><Relationship Id="rId2" Type="http://schemas.openxmlformats.org/officeDocument/2006/relationships/tags" Target="../tags/tag11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13.xml"/><Relationship Id="rId9" Type="http://schemas.openxmlformats.org/officeDocument/2006/relationships/image" Target="../media/image59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3.png"/><Relationship Id="rId3" Type="http://schemas.openxmlformats.org/officeDocument/2006/relationships/tags" Target="../tags/tag115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0.emf"/><Relationship Id="rId2" Type="http://schemas.openxmlformats.org/officeDocument/2006/relationships/tags" Target="../tags/tag114.xml"/><Relationship Id="rId16" Type="http://schemas.openxmlformats.org/officeDocument/2006/relationships/image" Target="../media/image61.emf"/><Relationship Id="rId1" Type="http://schemas.openxmlformats.org/officeDocument/2006/relationships/vmlDrawing" Target="../drawings/vmlDrawing17.vml"/><Relationship Id="rId6" Type="http://schemas.openxmlformats.org/officeDocument/2006/relationships/tags" Target="../tags/tag118.xml"/><Relationship Id="rId11" Type="http://schemas.openxmlformats.org/officeDocument/2006/relationships/oleObject" Target="../embeddings/Microsoft_Word_97_-_2003___38.doc"/><Relationship Id="rId5" Type="http://schemas.openxmlformats.org/officeDocument/2006/relationships/tags" Target="../tags/tag117.xml"/><Relationship Id="rId15" Type="http://schemas.openxmlformats.org/officeDocument/2006/relationships/oleObject" Target="../embeddings/Microsoft_Word_97_-_2003___39.doc"/><Relationship Id="rId10" Type="http://schemas.openxmlformats.org/officeDocument/2006/relationships/oleObject" Target="../embeddings/oleObject38.bin"/><Relationship Id="rId4" Type="http://schemas.openxmlformats.org/officeDocument/2006/relationships/tags" Target="../tags/tag116.xml"/><Relationship Id="rId9" Type="http://schemas.openxmlformats.org/officeDocument/2006/relationships/image" Target="../media/image62.png"/><Relationship Id="rId14" Type="http://schemas.openxmlformats.org/officeDocument/2006/relationships/oleObject" Target="../embeddings/oleObject39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66.emf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64.emf"/><Relationship Id="rId17" Type="http://schemas.openxmlformats.org/officeDocument/2006/relationships/oleObject" Target="../embeddings/Microsoft_Word_97_-_2003___41.doc"/><Relationship Id="rId2" Type="http://schemas.openxmlformats.org/officeDocument/2006/relationships/tags" Target="../tags/tag119.xml"/><Relationship Id="rId16" Type="http://schemas.openxmlformats.org/officeDocument/2006/relationships/oleObject" Target="../embeddings/oleObject42.bin"/><Relationship Id="rId1" Type="http://schemas.openxmlformats.org/officeDocument/2006/relationships/vmlDrawing" Target="../drawings/vmlDrawing18.vml"/><Relationship Id="rId6" Type="http://schemas.openxmlformats.org/officeDocument/2006/relationships/tags" Target="../tags/tag123.xml"/><Relationship Id="rId11" Type="http://schemas.openxmlformats.org/officeDocument/2006/relationships/package" Target="../embeddings/Microsoft_Word___3.docx"/><Relationship Id="rId5" Type="http://schemas.openxmlformats.org/officeDocument/2006/relationships/tags" Target="../tags/tag122.xml"/><Relationship Id="rId15" Type="http://schemas.openxmlformats.org/officeDocument/2006/relationships/image" Target="../media/image65.emf"/><Relationship Id="rId10" Type="http://schemas.openxmlformats.org/officeDocument/2006/relationships/oleObject" Target="../embeddings/oleObject40.bin"/><Relationship Id="rId4" Type="http://schemas.openxmlformats.org/officeDocument/2006/relationships/tags" Target="../tags/tag121.xml"/><Relationship Id="rId9" Type="http://schemas.openxmlformats.org/officeDocument/2006/relationships/image" Target="../media/image67.png"/><Relationship Id="rId14" Type="http://schemas.openxmlformats.org/officeDocument/2006/relationships/oleObject" Target="../embeddings/Microsoft_Word_97_-_2003___40.doc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8.emf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Microsoft_Word_97_-_2003___42.doc"/><Relationship Id="rId2" Type="http://schemas.openxmlformats.org/officeDocument/2006/relationships/tags" Target="../tags/tag124.xml"/><Relationship Id="rId1" Type="http://schemas.openxmlformats.org/officeDocument/2006/relationships/vmlDrawing" Target="../drawings/vmlDrawing19.vml"/><Relationship Id="rId6" Type="http://schemas.openxmlformats.org/officeDocument/2006/relationships/tags" Target="../tags/tag128.xml"/><Relationship Id="rId11" Type="http://schemas.openxmlformats.org/officeDocument/2006/relationships/oleObject" Target="../embeddings/oleObject43.bin"/><Relationship Id="rId5" Type="http://schemas.openxmlformats.org/officeDocument/2006/relationships/tags" Target="../tags/tag127.xml"/><Relationship Id="rId10" Type="http://schemas.openxmlformats.org/officeDocument/2006/relationships/image" Target="../media/image70.png"/><Relationship Id="rId4" Type="http://schemas.openxmlformats.org/officeDocument/2006/relationships/tags" Target="../tags/tag126.xml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31.xml"/><Relationship Id="rId7" Type="http://schemas.openxmlformats.org/officeDocument/2006/relationships/image" Target="../media/image14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33.xml"/><Relationship Id="rId4" Type="http://schemas.openxmlformats.org/officeDocument/2006/relationships/tags" Target="../tags/tag13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43.doc"/><Relationship Id="rId13" Type="http://schemas.openxmlformats.org/officeDocument/2006/relationships/oleObject" Target="../embeddings/oleObject46.bin"/><Relationship Id="rId3" Type="http://schemas.openxmlformats.org/officeDocument/2006/relationships/tags" Target="../tags/tag135.xml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73.emf"/><Relationship Id="rId2" Type="http://schemas.openxmlformats.org/officeDocument/2006/relationships/tags" Target="../tags/tag13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4.png"/><Relationship Id="rId11" Type="http://schemas.openxmlformats.org/officeDocument/2006/relationships/oleObject" Target="../embeddings/Microsoft_Word_97_-_2003___44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45.bin"/><Relationship Id="rId4" Type="http://schemas.openxmlformats.org/officeDocument/2006/relationships/tags" Target="../tags/tag136.xml"/><Relationship Id="rId9" Type="http://schemas.openxmlformats.org/officeDocument/2006/relationships/image" Target="../media/image72.emf"/><Relationship Id="rId14" Type="http://schemas.openxmlformats.org/officeDocument/2006/relationships/oleObject" Target="../embeddings/Microsoft_Word_97_-_2003___45.doc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slide" Target="slide1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slide" Target="slide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slide" Target="slide28.xml"/><Relationship Id="rId5" Type="http://schemas.openxmlformats.org/officeDocument/2006/relationships/tags" Target="../tags/tag2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slide" Target="slide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oleObject" Target="../embeddings/Microsoft_Word_97_-_2003___47.doc"/><Relationship Id="rId3" Type="http://schemas.openxmlformats.org/officeDocument/2006/relationships/tags" Target="../tags/tag138.xml"/><Relationship Id="rId7" Type="http://schemas.openxmlformats.org/officeDocument/2006/relationships/image" Target="../media/image7.png"/><Relationship Id="rId12" Type="http://schemas.openxmlformats.org/officeDocument/2006/relationships/oleObject" Target="../embeddings/oleObject48.bin"/><Relationship Id="rId2" Type="http://schemas.openxmlformats.org/officeDocument/2006/relationships/tags" Target="../tags/tag137.xml"/><Relationship Id="rId1" Type="http://schemas.openxmlformats.org/officeDocument/2006/relationships/vmlDrawing" Target="../drawings/vmlDrawing21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75.emf"/><Relationship Id="rId5" Type="http://schemas.openxmlformats.org/officeDocument/2006/relationships/tags" Target="../tags/tag140.xml"/><Relationship Id="rId10" Type="http://schemas.openxmlformats.org/officeDocument/2006/relationships/oleObject" Target="../embeddings/Microsoft_Word_97_-_2003___46.doc"/><Relationship Id="rId4" Type="http://schemas.openxmlformats.org/officeDocument/2006/relationships/tags" Target="../tags/tag139.xml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76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oleObject" Target="../embeddings/oleObject50.bin"/><Relationship Id="rId3" Type="http://schemas.openxmlformats.org/officeDocument/2006/relationships/tags" Target="../tags/tag145.xml"/><Relationship Id="rId7" Type="http://schemas.openxmlformats.org/officeDocument/2006/relationships/image" Target="../media/image7.png"/><Relationship Id="rId12" Type="http://schemas.openxmlformats.org/officeDocument/2006/relationships/image" Target="../media/image78.emf"/><Relationship Id="rId2" Type="http://schemas.openxmlformats.org/officeDocument/2006/relationships/tags" Target="../tags/tag144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Microsoft_Word_97_-_2003___48.doc"/><Relationship Id="rId5" Type="http://schemas.openxmlformats.org/officeDocument/2006/relationships/tags" Target="../tags/tag147.xml"/><Relationship Id="rId15" Type="http://schemas.openxmlformats.org/officeDocument/2006/relationships/image" Target="../media/image79.emf"/><Relationship Id="rId10" Type="http://schemas.openxmlformats.org/officeDocument/2006/relationships/oleObject" Target="../embeddings/oleObject49.bin"/><Relationship Id="rId4" Type="http://schemas.openxmlformats.org/officeDocument/2006/relationships/tags" Target="../tags/tag146.xml"/><Relationship Id="rId9" Type="http://schemas.openxmlformats.org/officeDocument/2006/relationships/image" Target="../media/image81.png"/><Relationship Id="rId14" Type="http://schemas.openxmlformats.org/officeDocument/2006/relationships/oleObject" Target="../embeddings/Microsoft_Word_97_-_2003___49.doc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0.doc"/><Relationship Id="rId3" Type="http://schemas.openxmlformats.org/officeDocument/2006/relationships/tags" Target="../tags/tag149.xml"/><Relationship Id="rId7" Type="http://schemas.openxmlformats.org/officeDocument/2006/relationships/oleObject" Target="../embeddings/oleObject51.bin"/><Relationship Id="rId12" Type="http://schemas.openxmlformats.org/officeDocument/2006/relationships/image" Target="../media/image83.emf"/><Relationship Id="rId2" Type="http://schemas.openxmlformats.org/officeDocument/2006/relationships/tags" Target="../tags/tag148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.png"/><Relationship Id="rId11" Type="http://schemas.openxmlformats.org/officeDocument/2006/relationships/oleObject" Target="../embeddings/Microsoft_Word_97_-_2003___51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52.bin"/><Relationship Id="rId4" Type="http://schemas.openxmlformats.org/officeDocument/2006/relationships/tags" Target="../tags/tag150.xml"/><Relationship Id="rId9" Type="http://schemas.openxmlformats.org/officeDocument/2006/relationships/image" Target="../media/image8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tags" Target="../tags/tag152.xml"/><Relationship Id="rId7" Type="http://schemas.openxmlformats.org/officeDocument/2006/relationships/oleObject" Target="../embeddings/Microsoft_Word_97_-_2003___52.doc"/><Relationship Id="rId2" Type="http://schemas.openxmlformats.org/officeDocument/2006/relationships/tags" Target="../tags/tag151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85.png"/><Relationship Id="rId4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87.emf"/><Relationship Id="rId18" Type="http://schemas.openxmlformats.org/officeDocument/2006/relationships/oleObject" Target="../embeddings/Microsoft_Word_97_-_2003___56.doc"/><Relationship Id="rId3" Type="http://schemas.openxmlformats.org/officeDocument/2006/relationships/tags" Target="../tags/tag154.xml"/><Relationship Id="rId7" Type="http://schemas.openxmlformats.org/officeDocument/2006/relationships/image" Target="../media/image90.png"/><Relationship Id="rId12" Type="http://schemas.openxmlformats.org/officeDocument/2006/relationships/oleObject" Target="../embeddings/Microsoft_Word_97_-_2003___54.doc"/><Relationship Id="rId17" Type="http://schemas.openxmlformats.org/officeDocument/2006/relationships/oleObject" Target="../embeddings/oleObject57.bin"/><Relationship Id="rId2" Type="http://schemas.openxmlformats.org/officeDocument/2006/relationships/tags" Target="../tags/tag153.xml"/><Relationship Id="rId16" Type="http://schemas.openxmlformats.org/officeDocument/2006/relationships/image" Target="../media/image88.e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.png"/><Relationship Id="rId11" Type="http://schemas.openxmlformats.org/officeDocument/2006/relationships/oleObject" Target="../embeddings/oleObject55.bin"/><Relationship Id="rId5" Type="http://schemas.openxmlformats.org/officeDocument/2006/relationships/slideLayout" Target="../slideLayouts/slideLayout6.xml"/><Relationship Id="rId15" Type="http://schemas.openxmlformats.org/officeDocument/2006/relationships/oleObject" Target="../embeddings/Microsoft_Word_97_-_2003___55.doc"/><Relationship Id="rId10" Type="http://schemas.openxmlformats.org/officeDocument/2006/relationships/image" Target="../media/image86.emf"/><Relationship Id="rId19" Type="http://schemas.openxmlformats.org/officeDocument/2006/relationships/image" Target="../media/image89.emf"/><Relationship Id="rId4" Type="http://schemas.openxmlformats.org/officeDocument/2006/relationships/tags" Target="../tags/tag155.xml"/><Relationship Id="rId9" Type="http://schemas.openxmlformats.org/officeDocument/2006/relationships/oleObject" Target="../embeddings/Microsoft_Word_97_-_2003___53.doc"/><Relationship Id="rId14" Type="http://schemas.openxmlformats.org/officeDocument/2006/relationships/oleObject" Target="../embeddings/oleObject56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tags" Target="../tags/tag157.xml"/><Relationship Id="rId7" Type="http://schemas.openxmlformats.org/officeDocument/2006/relationships/oleObject" Target="../embeddings/Microsoft_Word_97_-_2003___57.doc"/><Relationship Id="rId2" Type="http://schemas.openxmlformats.org/officeDocument/2006/relationships/tags" Target="../tags/tag156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93.png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4.png"/><Relationship Id="rId4" Type="http://schemas.openxmlformats.org/officeDocument/2006/relationships/tags" Target="../tags/tag158.xml"/><Relationship Id="rId9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5.png"/><Relationship Id="rId5" Type="http://schemas.openxmlformats.org/officeDocument/2006/relationships/image" Target="../media/image94.emf"/><Relationship Id="rId4" Type="http://schemas.openxmlformats.org/officeDocument/2006/relationships/oleObject" Target="../embeddings/Microsoft_Word_97_-_2003___58.doc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oleObject" Target="../embeddings/oleObject61.bin"/><Relationship Id="rId18" Type="http://schemas.openxmlformats.org/officeDocument/2006/relationships/image" Target="../media/image98.emf"/><Relationship Id="rId3" Type="http://schemas.openxmlformats.org/officeDocument/2006/relationships/tags" Target="../tags/tag163.xml"/><Relationship Id="rId21" Type="http://schemas.openxmlformats.org/officeDocument/2006/relationships/image" Target="../media/image99.emf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96.emf"/><Relationship Id="rId17" Type="http://schemas.openxmlformats.org/officeDocument/2006/relationships/oleObject" Target="../embeddings/Microsoft_Word_97_-_2003___61.doc"/><Relationship Id="rId2" Type="http://schemas.openxmlformats.org/officeDocument/2006/relationships/tags" Target="../tags/tag162.xml"/><Relationship Id="rId16" Type="http://schemas.openxmlformats.org/officeDocument/2006/relationships/oleObject" Target="../embeddings/oleObject62.bin"/><Relationship Id="rId20" Type="http://schemas.openxmlformats.org/officeDocument/2006/relationships/oleObject" Target="../embeddings/Microsoft_Word_97_-_2003___62.doc"/><Relationship Id="rId1" Type="http://schemas.openxmlformats.org/officeDocument/2006/relationships/vmlDrawing" Target="../drawings/vmlDrawing28.vml"/><Relationship Id="rId6" Type="http://schemas.openxmlformats.org/officeDocument/2006/relationships/tags" Target="../tags/tag166.xml"/><Relationship Id="rId11" Type="http://schemas.openxmlformats.org/officeDocument/2006/relationships/oleObject" Target="../embeddings/Microsoft_Word_97_-_2003___59.doc"/><Relationship Id="rId5" Type="http://schemas.openxmlformats.org/officeDocument/2006/relationships/tags" Target="../tags/tag165.xml"/><Relationship Id="rId15" Type="http://schemas.openxmlformats.org/officeDocument/2006/relationships/image" Target="../media/image97.emf"/><Relationship Id="rId10" Type="http://schemas.openxmlformats.org/officeDocument/2006/relationships/oleObject" Target="../embeddings/oleObject60.bin"/><Relationship Id="rId19" Type="http://schemas.openxmlformats.org/officeDocument/2006/relationships/oleObject" Target="../embeddings/oleObject63.bin"/><Relationship Id="rId4" Type="http://schemas.openxmlformats.org/officeDocument/2006/relationships/tags" Target="../tags/tag164.xml"/><Relationship Id="rId9" Type="http://schemas.openxmlformats.org/officeDocument/2006/relationships/image" Target="../media/image100.png"/><Relationship Id="rId14" Type="http://schemas.openxmlformats.org/officeDocument/2006/relationships/oleObject" Target="../embeddings/Microsoft_Word_97_-_2003___60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3.doc"/><Relationship Id="rId13" Type="http://schemas.openxmlformats.org/officeDocument/2006/relationships/oleObject" Target="../embeddings/oleObject66.bin"/><Relationship Id="rId18" Type="http://schemas.openxmlformats.org/officeDocument/2006/relationships/image" Target="../media/image104.emf"/><Relationship Id="rId3" Type="http://schemas.openxmlformats.org/officeDocument/2006/relationships/tags" Target="../tags/tag168.xml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02.emf"/><Relationship Id="rId17" Type="http://schemas.openxmlformats.org/officeDocument/2006/relationships/oleObject" Target="../embeddings/Microsoft_Word_97_-_2003___66.doc"/><Relationship Id="rId2" Type="http://schemas.openxmlformats.org/officeDocument/2006/relationships/tags" Target="../tags/tag167.xml"/><Relationship Id="rId16" Type="http://schemas.openxmlformats.org/officeDocument/2006/relationships/oleObject" Target="../embeddings/oleObject67.bin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.png"/><Relationship Id="rId11" Type="http://schemas.openxmlformats.org/officeDocument/2006/relationships/oleObject" Target="../embeddings/Microsoft_Word_97_-_2003___64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3.emf"/><Relationship Id="rId10" Type="http://schemas.openxmlformats.org/officeDocument/2006/relationships/oleObject" Target="../embeddings/oleObject65.bin"/><Relationship Id="rId4" Type="http://schemas.openxmlformats.org/officeDocument/2006/relationships/tags" Target="../tags/tag169.xml"/><Relationship Id="rId9" Type="http://schemas.openxmlformats.org/officeDocument/2006/relationships/image" Target="../media/image101.emf"/><Relationship Id="rId14" Type="http://schemas.openxmlformats.org/officeDocument/2006/relationships/oleObject" Target="../embeddings/Microsoft_Word_97_-_2003___65.doc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7.doc"/><Relationship Id="rId13" Type="http://schemas.openxmlformats.org/officeDocument/2006/relationships/oleObject" Target="../embeddings/oleObject70.bin"/><Relationship Id="rId18" Type="http://schemas.openxmlformats.org/officeDocument/2006/relationships/image" Target="../media/image108.emf"/><Relationship Id="rId26" Type="http://schemas.openxmlformats.org/officeDocument/2006/relationships/oleObject" Target="../embeddings/Microsoft_Word_97_-_2003___73.doc"/><Relationship Id="rId3" Type="http://schemas.openxmlformats.org/officeDocument/2006/relationships/tags" Target="../tags/tag171.xml"/><Relationship Id="rId21" Type="http://schemas.openxmlformats.org/officeDocument/2006/relationships/image" Target="../media/image109.emf"/><Relationship Id="rId7" Type="http://schemas.openxmlformats.org/officeDocument/2006/relationships/oleObject" Target="../embeddings/oleObject68.bin"/><Relationship Id="rId12" Type="http://schemas.openxmlformats.org/officeDocument/2006/relationships/image" Target="../media/image106.emf"/><Relationship Id="rId17" Type="http://schemas.openxmlformats.org/officeDocument/2006/relationships/oleObject" Target="../embeddings/Microsoft_Word_97_-_2003___70.doc"/><Relationship Id="rId25" Type="http://schemas.openxmlformats.org/officeDocument/2006/relationships/oleObject" Target="../embeddings/oleObject74.bin"/><Relationship Id="rId2" Type="http://schemas.openxmlformats.org/officeDocument/2006/relationships/tags" Target="../tags/tag170.xml"/><Relationship Id="rId16" Type="http://schemas.openxmlformats.org/officeDocument/2006/relationships/oleObject" Target="../embeddings/oleObject71.bin"/><Relationship Id="rId20" Type="http://schemas.openxmlformats.org/officeDocument/2006/relationships/oleObject" Target="../embeddings/Microsoft_Word_97_-_2003___71.doc"/><Relationship Id="rId1" Type="http://schemas.openxmlformats.org/officeDocument/2006/relationships/vmlDrawing" Target="../drawings/vmlDrawing30.vml"/><Relationship Id="rId6" Type="http://schemas.openxmlformats.org/officeDocument/2006/relationships/image" Target="../media/image7.png"/><Relationship Id="rId11" Type="http://schemas.openxmlformats.org/officeDocument/2006/relationships/oleObject" Target="../embeddings/Microsoft_Word_97_-_2003___68.doc"/><Relationship Id="rId24" Type="http://schemas.openxmlformats.org/officeDocument/2006/relationships/image" Target="../media/image110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7.emf"/><Relationship Id="rId23" Type="http://schemas.openxmlformats.org/officeDocument/2006/relationships/oleObject" Target="../embeddings/Microsoft_Word_97_-_2003___72.doc"/><Relationship Id="rId10" Type="http://schemas.openxmlformats.org/officeDocument/2006/relationships/oleObject" Target="../embeddings/oleObject69.bin"/><Relationship Id="rId19" Type="http://schemas.openxmlformats.org/officeDocument/2006/relationships/oleObject" Target="../embeddings/oleObject72.bin"/><Relationship Id="rId4" Type="http://schemas.openxmlformats.org/officeDocument/2006/relationships/tags" Target="../tags/tag172.xml"/><Relationship Id="rId9" Type="http://schemas.openxmlformats.org/officeDocument/2006/relationships/image" Target="../media/image105.emf"/><Relationship Id="rId14" Type="http://schemas.openxmlformats.org/officeDocument/2006/relationships/oleObject" Target="../embeddings/Microsoft_Word_97_-_2003___69.doc"/><Relationship Id="rId22" Type="http://schemas.openxmlformats.org/officeDocument/2006/relationships/oleObject" Target="../embeddings/oleObject73.bin"/><Relationship Id="rId27" Type="http://schemas.openxmlformats.org/officeDocument/2006/relationships/image" Target="../media/image111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4.doc"/><Relationship Id="rId13" Type="http://schemas.openxmlformats.org/officeDocument/2006/relationships/oleObject" Target="../embeddings/oleObject77.bin"/><Relationship Id="rId18" Type="http://schemas.openxmlformats.org/officeDocument/2006/relationships/image" Target="../media/image115.emf"/><Relationship Id="rId3" Type="http://schemas.openxmlformats.org/officeDocument/2006/relationships/tags" Target="../tags/tag174.xml"/><Relationship Id="rId21" Type="http://schemas.openxmlformats.org/officeDocument/2006/relationships/image" Target="../media/image116.emf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13.emf"/><Relationship Id="rId17" Type="http://schemas.openxmlformats.org/officeDocument/2006/relationships/oleObject" Target="../embeddings/Microsoft_Word_97_-_2003___77.doc"/><Relationship Id="rId2" Type="http://schemas.openxmlformats.org/officeDocument/2006/relationships/tags" Target="../tags/tag173.xml"/><Relationship Id="rId16" Type="http://schemas.openxmlformats.org/officeDocument/2006/relationships/oleObject" Target="../embeddings/oleObject78.bin"/><Relationship Id="rId20" Type="http://schemas.openxmlformats.org/officeDocument/2006/relationships/oleObject" Target="../embeddings/Microsoft_Word_97_-_2003___78.doc"/><Relationship Id="rId1" Type="http://schemas.openxmlformats.org/officeDocument/2006/relationships/vmlDrawing" Target="../drawings/vmlDrawing31.vml"/><Relationship Id="rId6" Type="http://schemas.openxmlformats.org/officeDocument/2006/relationships/image" Target="../media/image7.png"/><Relationship Id="rId11" Type="http://schemas.openxmlformats.org/officeDocument/2006/relationships/oleObject" Target="../embeddings/Microsoft_Word_97_-_2003___75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14.emf"/><Relationship Id="rId10" Type="http://schemas.openxmlformats.org/officeDocument/2006/relationships/oleObject" Target="../embeddings/oleObject76.bin"/><Relationship Id="rId19" Type="http://schemas.openxmlformats.org/officeDocument/2006/relationships/oleObject" Target="../embeddings/oleObject79.bin"/><Relationship Id="rId4" Type="http://schemas.openxmlformats.org/officeDocument/2006/relationships/tags" Target="../tags/tag175.xml"/><Relationship Id="rId9" Type="http://schemas.openxmlformats.org/officeDocument/2006/relationships/image" Target="../media/image112.emf"/><Relationship Id="rId14" Type="http://schemas.openxmlformats.org/officeDocument/2006/relationships/oleObject" Target="../embeddings/Microsoft_Word_97_-_2003___76.doc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tags" Target="../tags/tag177.xml"/><Relationship Id="rId7" Type="http://schemas.openxmlformats.org/officeDocument/2006/relationships/oleObject" Target="../embeddings/Microsoft_Word_97_-_2003___79.doc"/><Relationship Id="rId2" Type="http://schemas.openxmlformats.org/officeDocument/2006/relationships/tags" Target="../tags/tag176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19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4.png"/><Relationship Id="rId4" Type="http://schemas.openxmlformats.org/officeDocument/2006/relationships/tags" Target="../tags/tag178.xml"/><Relationship Id="rId9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0.doc"/><Relationship Id="rId13" Type="http://schemas.openxmlformats.org/officeDocument/2006/relationships/oleObject" Target="../embeddings/oleObject83.bin"/><Relationship Id="rId18" Type="http://schemas.openxmlformats.org/officeDocument/2006/relationships/image" Target="../media/image123.emf"/><Relationship Id="rId3" Type="http://schemas.openxmlformats.org/officeDocument/2006/relationships/tags" Target="../tags/tag180.xml"/><Relationship Id="rId21" Type="http://schemas.openxmlformats.org/officeDocument/2006/relationships/image" Target="../media/image124.emf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121.emf"/><Relationship Id="rId17" Type="http://schemas.openxmlformats.org/officeDocument/2006/relationships/oleObject" Target="../embeddings/Microsoft_Word_97_-_2003___83.doc"/><Relationship Id="rId2" Type="http://schemas.openxmlformats.org/officeDocument/2006/relationships/tags" Target="../tags/tag179.xml"/><Relationship Id="rId16" Type="http://schemas.openxmlformats.org/officeDocument/2006/relationships/oleObject" Target="../embeddings/oleObject84.bin"/><Relationship Id="rId20" Type="http://schemas.openxmlformats.org/officeDocument/2006/relationships/oleObject" Target="../embeddings/Microsoft_Word_97_-_2003___84.doc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4.png"/><Relationship Id="rId11" Type="http://schemas.openxmlformats.org/officeDocument/2006/relationships/oleObject" Target="../embeddings/Microsoft_Word_97_-_2003___81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2.emf"/><Relationship Id="rId10" Type="http://schemas.openxmlformats.org/officeDocument/2006/relationships/oleObject" Target="../embeddings/oleObject82.bin"/><Relationship Id="rId19" Type="http://schemas.openxmlformats.org/officeDocument/2006/relationships/oleObject" Target="../embeddings/oleObject85.bin"/><Relationship Id="rId4" Type="http://schemas.openxmlformats.org/officeDocument/2006/relationships/tags" Target="../tags/tag181.xml"/><Relationship Id="rId9" Type="http://schemas.openxmlformats.org/officeDocument/2006/relationships/image" Target="../media/image120.emf"/><Relationship Id="rId14" Type="http://schemas.openxmlformats.org/officeDocument/2006/relationships/oleObject" Target="../embeddings/Microsoft_Word_97_-_2003___82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40.xml"/><Relationship Id="rId7" Type="http://schemas.openxmlformats.org/officeDocument/2006/relationships/image" Target="../media/image7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4"/>
            </p:custDataLst>
          </p:nvPr>
        </p:nvSpPr>
        <p:spPr>
          <a:xfrm>
            <a:off x="2330139" y="3030057"/>
            <a:ext cx="976190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第二课时　直线与圆的方程的实际应用</a:t>
            </a:r>
            <a:endParaRPr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36419" y="2494661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sz="220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2.5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直线与圆、圆与圆的位置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   </a:t>
            </a:r>
            <a:r>
              <a:rPr lang="en-US" altLang="zh-CN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2.5.1</a:t>
            </a:r>
            <a:r>
              <a:rPr lang="zh-CN" altLang="en-US" sz="2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直线与圆的位置关系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63271" y="404622"/>
            <a:ext cx="11373168" cy="3888486"/>
            <a:chOff x="389255" y="2564892"/>
            <a:chExt cx="11373168" cy="3888486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7754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257357"/>
              </p:ext>
            </p:extLst>
          </p:nvPr>
        </p:nvGraphicFramePr>
        <p:xfrm>
          <a:off x="447929" y="760984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2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929" y="760984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377698" y="1688084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200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所以圆的方程为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200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125627"/>
              </p:ext>
            </p:extLst>
          </p:nvPr>
        </p:nvGraphicFramePr>
        <p:xfrm>
          <a:off x="447929" y="3022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929" y="3022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066089"/>
              </p:ext>
            </p:extLst>
          </p:nvPr>
        </p:nvGraphicFramePr>
        <p:xfrm>
          <a:off x="477838" y="3657600"/>
          <a:ext cx="113553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77838" y="3657600"/>
                        <a:ext cx="11355387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72445"/>
            <a:ext cx="10837698" cy="2736310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043672" y="2005838"/>
            <a:ext cx="10079765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建立适当的直角坐标系，用坐标和方程表示问题中的几何要素，通过代数运算，解决几何问题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选择合适的方法求圆的方程，已知圆心或半径时常设标准方程；已知三个点坐标时，常设一般方程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4565" y="1484630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-13857" y="729127"/>
            <a:ext cx="7903972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图是一座圆拱桥的截面图，当水面在某位置时，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拱顶水面</a:t>
            </a:r>
            <a:r>
              <a:rPr lang="en-US" altLang="zh-CN" sz="2600" b="1" kern="100" dirty="0">
                <a:latin typeface="Times New Roman"/>
                <a:cs typeface="Courier New"/>
              </a:rPr>
              <a:t>2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，水面宽</a:t>
            </a:r>
            <a:r>
              <a:rPr lang="en-US" altLang="zh-CN" sz="2600" b="1" kern="100" dirty="0">
                <a:latin typeface="Times New Roman"/>
                <a:cs typeface="Courier New"/>
              </a:rPr>
              <a:t>12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，当水面下降</a:t>
            </a:r>
            <a:r>
              <a:rPr lang="en-US" altLang="zh-CN" sz="2600" b="1" kern="100" dirty="0">
                <a:latin typeface="Times New Roman"/>
                <a:cs typeface="Courier New"/>
              </a:rPr>
              <a:t>1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后，水面宽为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______m.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 descr="B5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37" y="764441"/>
            <a:ext cx="2644092" cy="1589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530288" y="2747466"/>
            <a:ext cx="11373168" cy="2752904"/>
            <a:chOff x="313055" y="2564892"/>
            <a:chExt cx="11373168" cy="2752904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63987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68589" y="3022346"/>
            <a:ext cx="8413689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如图，以圆拱桥顶为坐标原点，以过圆拱顶点的竖直直线为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轴，建立直角坐标系，设圆心为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，水面所在弦的端点为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代入圆的方程，得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94585"/>
              </p:ext>
            </p:extLst>
          </p:nvPr>
        </p:nvGraphicFramePr>
        <p:xfrm>
          <a:off x="1889840" y="1918779"/>
          <a:ext cx="52736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文档" r:id="rId10" imgW="5273046" imgH="595308" progId="Word.Document.12">
                  <p:embed/>
                </p:oleObj>
              </mc:Choice>
              <mc:Fallback>
                <p:oleObj name="文档" r:id="rId10" imgW="5273046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89840" y="1918779"/>
                        <a:ext cx="52736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3" descr="B52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098" y="3035046"/>
            <a:ext cx="1849967" cy="214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263271" y="391922"/>
            <a:ext cx="11665458" cy="3253104"/>
            <a:chOff x="313055" y="2564892"/>
            <a:chExt cx="11373168" cy="3253104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13055" y="2677921"/>
              <a:ext cx="11373168" cy="31400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336791" y="717602"/>
            <a:ext cx="1137591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10)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100.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当水面下降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 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后，可设点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′(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0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&gt;0)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′(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代入圆的方程，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46719"/>
              </p:ext>
            </p:extLst>
          </p:nvPr>
        </p:nvGraphicFramePr>
        <p:xfrm>
          <a:off x="473329" y="201879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4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329" y="201879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4697028"/>
              </p:ext>
            </p:extLst>
          </p:nvPr>
        </p:nvGraphicFramePr>
        <p:xfrm>
          <a:off x="473329" y="2628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3329" y="2628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返回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407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直线与圆的方程的实际应用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46617" y="503956"/>
            <a:ext cx="11769863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2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比较坐标法与向量法，它们在解决几何问题时，有什么异同点？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	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向量法是将点、线、面等几何要素用向量表示，通过向量运算将结果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翻译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成相应结论，为几何问题的解决带来极大便利性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坐标法与它类似，也是将几何问题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代数化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，通过计算使繁杂的问题得到解决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672761"/>
              </p:ext>
            </p:extLst>
          </p:nvPr>
        </p:nvGraphicFramePr>
        <p:xfrm>
          <a:off x="395288" y="723900"/>
          <a:ext cx="9158287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5" name="Document" r:id="rId7" imgW="9396276" imgH="3215024" progId="Word.Document.8">
                  <p:embed/>
                </p:oleObj>
              </mc:Choice>
              <mc:Fallback>
                <p:oleObj name="Document" r:id="rId7" imgW="9396276" imgH="321502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5288" y="723900"/>
                        <a:ext cx="9158287" cy="3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98" name="Picture 2" descr="A5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43" y="874016"/>
            <a:ext cx="2135337" cy="187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99054"/>
              </p:ext>
            </p:extLst>
          </p:nvPr>
        </p:nvGraphicFramePr>
        <p:xfrm>
          <a:off x="359029" y="372255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59029" y="372255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22529" y="4363693"/>
            <a:ext cx="11373168" cy="1512189"/>
            <a:chOff x="389255" y="2564892"/>
            <a:chExt cx="11373168" cy="1512189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13991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540725"/>
              </p:ext>
            </p:extLst>
          </p:nvPr>
        </p:nvGraphicFramePr>
        <p:xfrm>
          <a:off x="596900" y="4718912"/>
          <a:ext cx="10591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Document" r:id="rId15" imgW="10597392" imgH="1384540" progId="Word.Document.8">
                  <p:embed/>
                </p:oleObj>
              </mc:Choice>
              <mc:Fallback>
                <p:oleObj name="Document" r:id="rId15" imgW="10597392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6900" y="4718912"/>
                        <a:ext cx="10591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84429" y="391922"/>
            <a:ext cx="11373168" cy="3037078"/>
            <a:chOff x="389255" y="2564892"/>
            <a:chExt cx="11373168" cy="3037078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9240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6920390"/>
              </p:ext>
            </p:extLst>
          </p:nvPr>
        </p:nvGraphicFramePr>
        <p:xfrm>
          <a:off x="523748" y="812800"/>
          <a:ext cx="10591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8" name="Document" r:id="rId9" imgW="10597392" imgH="1582588" progId="Word.Document.8">
                  <p:embed/>
                </p:oleObj>
              </mc:Choice>
              <mc:Fallback>
                <p:oleObj name="Document" r:id="rId9" imgW="10597392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3748" y="812800"/>
                        <a:ext cx="10591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930661"/>
              </p:ext>
            </p:extLst>
          </p:nvPr>
        </p:nvGraphicFramePr>
        <p:xfrm>
          <a:off x="447929" y="232346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7929" y="232346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22529" y="1700784"/>
            <a:ext cx="11373168" cy="4561966"/>
            <a:chOff x="389255" y="2564892"/>
            <a:chExt cx="11373168" cy="4561966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89255" y="2677921"/>
              <a:ext cx="11373168" cy="44489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065157"/>
              </p:ext>
            </p:extLst>
          </p:nvPr>
        </p:nvGraphicFramePr>
        <p:xfrm>
          <a:off x="584200" y="2107946"/>
          <a:ext cx="105918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5" name="Document" r:id="rId9" imgW="10597392" imgH="873425" progId="Word.Document.8">
                  <p:embed/>
                </p:oleObj>
              </mc:Choice>
              <mc:Fallback>
                <p:oleObj name="Document" r:id="rId9" imgW="10597392" imgH="87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4200" y="2107946"/>
                        <a:ext cx="10591800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321751"/>
              </p:ext>
            </p:extLst>
          </p:nvPr>
        </p:nvGraphicFramePr>
        <p:xfrm>
          <a:off x="600329" y="2768600"/>
          <a:ext cx="11290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6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329" y="2768600"/>
                        <a:ext cx="112903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393861"/>
              </p:ext>
            </p:extLst>
          </p:nvPr>
        </p:nvGraphicFramePr>
        <p:xfrm>
          <a:off x="614363" y="3357563"/>
          <a:ext cx="113553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7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4363" y="3357563"/>
                        <a:ext cx="11355387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64034"/>
              </p:ext>
            </p:extLst>
          </p:nvPr>
        </p:nvGraphicFramePr>
        <p:xfrm>
          <a:off x="651256" y="394944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8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1256" y="394944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150303"/>
              </p:ext>
            </p:extLst>
          </p:nvPr>
        </p:nvGraphicFramePr>
        <p:xfrm>
          <a:off x="638429" y="4458335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39" name="Document" r:id="rId21" imgW="11497045" imgH="1582588" progId="Word.Document.8">
                  <p:embed/>
                </p:oleObj>
              </mc:Choice>
              <mc:Fallback>
                <p:oleObj name="Document" r:id="rId21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38429" y="4458335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63271" y="215891"/>
            <a:ext cx="1162735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区域内有未知暗礁，现有一船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岛的南偏西</a:t>
            </a:r>
            <a:r>
              <a:rPr lang="en-US" altLang="zh-CN" sz="2600" b="1" kern="100" dirty="0">
                <a:latin typeface="Times New Roman"/>
                <a:cs typeface="Courier New"/>
              </a:rPr>
              <a:t>30°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方向距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岛</a:t>
            </a:r>
            <a:r>
              <a:rPr lang="en-US" altLang="zh-CN" sz="2600" b="1" kern="100" dirty="0">
                <a:latin typeface="Times New Roman"/>
                <a:cs typeface="Courier New"/>
              </a:rPr>
              <a:t>40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处，正沿着北偏东</a:t>
            </a:r>
            <a:r>
              <a:rPr lang="en-US" altLang="zh-CN" sz="2600" b="1" kern="100" dirty="0">
                <a:latin typeface="Times New Roman"/>
                <a:cs typeface="Courier New"/>
              </a:rPr>
              <a:t>45°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方向行驶，若不改变方向，试问该船有没有触礁的危险？</a:t>
            </a: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5250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4248879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030972" y="1650111"/>
            <a:ext cx="10079765" cy="36174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解决直线与圆的实际应用题的步骤</a:t>
            </a:r>
            <a:endParaRPr lang="zh-CN" altLang="zh-CN" sz="1050" kern="10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审题：从题目中抽象出几何模型，明确已知和未知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建系：建立适当的直角坐标系，用坐标和方程表示几何模型中的基本元素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求解：利用直线与圆的有关知识求出未知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还原：将运算结果还原到实际问题中去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91831" y="1751711"/>
            <a:ext cx="10620268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理解并掌握直线与圆的方程在实际生活中的应用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会用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数形结合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的数学思想解决问题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37835" y="526191"/>
            <a:ext cx="9201927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为了适应市场需要，某地准备建一个圆形生猪储备基地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，它的附近有一条公路，从基地中心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处向正东方向走</a:t>
            </a:r>
            <a:r>
              <a:rPr lang="en-US" altLang="zh-CN" sz="2600" b="1" kern="100" dirty="0">
                <a:latin typeface="Times New Roman"/>
                <a:cs typeface="Courier New"/>
              </a:rPr>
              <a:t>1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是储备基地的边界上的点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，接着向东走</a:t>
            </a:r>
            <a:r>
              <a:rPr lang="en-US" altLang="zh-CN" sz="2600" b="1" kern="100" dirty="0">
                <a:latin typeface="Times New Roman"/>
                <a:cs typeface="Courier New"/>
              </a:rPr>
              <a:t>7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到达公路上的点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从基地中心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向正北方向走</a:t>
            </a:r>
            <a:r>
              <a:rPr lang="en-US" altLang="zh-CN" sz="2600" b="1" kern="100" dirty="0">
                <a:latin typeface="Times New Roman"/>
                <a:cs typeface="Courier New"/>
              </a:rPr>
              <a:t>8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到达公路的另一点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现准备在储备基地的边界上选一点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，修建一条由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通往公路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的专用线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DE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DE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最小值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 descr="B9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35" y="836676"/>
            <a:ext cx="2302094" cy="223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组合 26"/>
          <p:cNvGrpSpPr/>
          <p:nvPr/>
        </p:nvGrpSpPr>
        <p:grpSpPr>
          <a:xfrm>
            <a:off x="384429" y="4204081"/>
            <a:ext cx="11373168" cy="1995678"/>
            <a:chOff x="389255" y="2564892"/>
            <a:chExt cx="11373168" cy="1995678"/>
          </a:xfrm>
        </p:grpSpPr>
        <p:sp>
          <p:nvSpPr>
            <p:cNvPr id="28" name="圆角矩形 27"/>
            <p:cNvSpPr/>
            <p:nvPr>
              <p:custDataLst>
                <p:tags r:id="rId1"/>
              </p:custDataLst>
            </p:nvPr>
          </p:nvSpPr>
          <p:spPr>
            <a:xfrm>
              <a:off x="389255" y="2677922"/>
              <a:ext cx="11373168" cy="18826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2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33" name="矩形 32"/>
          <p:cNvSpPr/>
          <p:nvPr/>
        </p:nvSpPr>
        <p:spPr>
          <a:xfrm>
            <a:off x="527274" y="4382343"/>
            <a:ext cx="1069987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为坐标原点，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所在的直线分别为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轴、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轴，正东方向为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轴正方向，正北方向为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轴正方向，建立平面直角坐标系，则圆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1729" y="366522"/>
            <a:ext cx="11373168" cy="4790694"/>
            <a:chOff x="389255" y="2564892"/>
            <a:chExt cx="11373168" cy="4790694"/>
          </a:xfrm>
        </p:grpSpPr>
        <p:sp>
          <p:nvSpPr>
            <p:cNvPr id="28" name="圆角矩形 2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67766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33" name="矩形 32"/>
          <p:cNvSpPr/>
          <p:nvPr/>
        </p:nvSpPr>
        <p:spPr>
          <a:xfrm>
            <a:off x="463774" y="582884"/>
            <a:ext cx="1069987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8)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675052"/>
              </p:ext>
            </p:extLst>
          </p:nvPr>
        </p:nvGraphicFramePr>
        <p:xfrm>
          <a:off x="600329" y="1257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6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329" y="1257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915455"/>
              </p:ext>
            </p:extLst>
          </p:nvPr>
        </p:nvGraphicFramePr>
        <p:xfrm>
          <a:off x="613156" y="2044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3156" y="2044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258565"/>
              </p:ext>
            </p:extLst>
          </p:nvPr>
        </p:nvGraphicFramePr>
        <p:xfrm>
          <a:off x="562229" y="2667000"/>
          <a:ext cx="112903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8" name="Document" r:id="rId15" imgW="11296081" imgH="1582588" progId="Word.Document.8">
                  <p:embed/>
                </p:oleObj>
              </mc:Choice>
              <mc:Fallback>
                <p:oleObj name="Document" r:id="rId15" imgW="11296081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2229" y="2667000"/>
                        <a:ext cx="112903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475197"/>
              </p:ext>
            </p:extLst>
          </p:nvPr>
        </p:nvGraphicFramePr>
        <p:xfrm>
          <a:off x="447929" y="4254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9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47929" y="4254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返回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1671" y="106837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如图，圆弧形拱桥的跨度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12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，拱高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，则拱桥的直径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3827713" y="69992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4215" y="2285492"/>
            <a:ext cx="11373168" cy="3087751"/>
            <a:chOff x="274955" y="2526919"/>
            <a:chExt cx="11373168" cy="3087751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9747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>
          <a:xfrm>
            <a:off x="559886" y="2596803"/>
            <a:ext cx="10489045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如图，设圆心为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42" name="Picture 2" descr="B10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243" y="953204"/>
            <a:ext cx="2660486" cy="1296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426617" y="725468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A.15 m  		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B.13 </a:t>
            </a:r>
            <a:r>
              <a:rPr lang="en-US" altLang="zh-CN" sz="2600" b="1" kern="100" dirty="0">
                <a:latin typeface="Times New Roman"/>
                <a:cs typeface="Courier New"/>
              </a:rPr>
              <a:t>m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C.9 m  		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D.6.5 </a:t>
            </a:r>
            <a:r>
              <a:rPr lang="en-US" altLang="zh-CN" sz="2600" b="1" kern="100" dirty="0">
                <a:latin typeface="Times New Roman"/>
                <a:cs typeface="Courier New"/>
              </a:rPr>
              <a:t>m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43" name="Picture 3" descr="B10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167" y="3020471"/>
            <a:ext cx="1974273" cy="1361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581025" y="3206375"/>
            <a:ext cx="10489045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则由勾股定理得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OB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OD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BD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530013"/>
              </p:ext>
            </p:extLst>
          </p:nvPr>
        </p:nvGraphicFramePr>
        <p:xfrm>
          <a:off x="702056" y="3860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2056" y="3860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4726252"/>
              </p:ext>
            </p:extLst>
          </p:nvPr>
        </p:nvGraphicFramePr>
        <p:xfrm>
          <a:off x="682625" y="4640263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2625" y="4640263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2614168" y="1090803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9298" y="2031111"/>
            <a:ext cx="11373168" cy="2910079"/>
            <a:chOff x="274955" y="2526919"/>
            <a:chExt cx="11373168" cy="2910079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7970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530098" y="2259965"/>
            <a:ext cx="8330386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建立如图所示的平面直角坐标系，设篷顶距地面的高度为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h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(0.8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h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，半圆所在圆的方程为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3.6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773883"/>
              </p:ext>
            </p:extLst>
          </p:nvPr>
        </p:nvGraphicFramePr>
        <p:xfrm>
          <a:off x="263271" y="150495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3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3271" y="150495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548582"/>
              </p:ext>
            </p:extLst>
          </p:nvPr>
        </p:nvGraphicFramePr>
        <p:xfrm>
          <a:off x="473329" y="1409700"/>
          <a:ext cx="11480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4" name="Document" r:id="rId12" imgW="11497045" imgH="395737" progId="Word.Document.8">
                  <p:embed/>
                </p:oleObj>
              </mc:Choice>
              <mc:Fallback>
                <p:oleObj name="Document" r:id="rId12" imgW="11497045" imgH="39573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3329" y="1409700"/>
                        <a:ext cx="11480800" cy="393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66" name="Picture 2" descr="A5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2415" y="2555598"/>
            <a:ext cx="2244260" cy="1521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586769" y="3479800"/>
            <a:ext cx="8166245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把点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的坐标代入上式可得，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0.8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h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3.6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486394"/>
              </p:ext>
            </p:extLst>
          </p:nvPr>
        </p:nvGraphicFramePr>
        <p:xfrm>
          <a:off x="689356" y="4203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5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9356" y="4203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0571" y="132237"/>
            <a:ext cx="11679364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3.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设村庄外围所在曲线的方程可用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表示，村外一小路所在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直线方程可用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表示，则从村庄外围到小路的最短距离为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1367" y="2120138"/>
            <a:ext cx="11373168" cy="2605025"/>
            <a:chOff x="274955" y="2526919"/>
            <a:chExt cx="11373168" cy="2605025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4919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769055"/>
              </p:ext>
            </p:extLst>
          </p:nvPr>
        </p:nvGraphicFramePr>
        <p:xfrm>
          <a:off x="10417556" y="913511"/>
          <a:ext cx="17272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文档" r:id="rId9" imgW="1727929" imgH="992300" progId="Word.Document.12">
                  <p:embed/>
                </p:oleObj>
              </mc:Choice>
              <mc:Fallback>
                <p:oleObj name="文档" r:id="rId9" imgW="1727929" imgH="99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417556" y="913511"/>
                        <a:ext cx="17272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704600"/>
              </p:ext>
            </p:extLst>
          </p:nvPr>
        </p:nvGraphicFramePr>
        <p:xfrm>
          <a:off x="727075" y="2526792"/>
          <a:ext cx="10769600" cy="196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Document" r:id="rId12" imgW="10775306" imgH="1977965" progId="Word.Document.8">
                  <p:embed/>
                </p:oleObj>
              </mc:Choice>
              <mc:Fallback>
                <p:oleObj name="Document" r:id="rId12" imgW="10775306" imgH="197796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7075" y="2526792"/>
                        <a:ext cx="10769600" cy="196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619188" y="1954911"/>
            <a:ext cx="11373168" cy="3850386"/>
            <a:chOff x="274955" y="2526919"/>
            <a:chExt cx="11373168" cy="3850386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7373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95452" y="2158238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以水位未涨前的水面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的中点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为原点，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6562" y="36068"/>
            <a:ext cx="11653330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某圆弧形拱桥的水面跨度是</a:t>
            </a:r>
            <a:r>
              <a:rPr lang="en-US" altLang="zh-CN" sz="2600" b="1" kern="100" dirty="0">
                <a:latin typeface="Times New Roman"/>
                <a:cs typeface="Courier New"/>
              </a:rPr>
              <a:t>20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，拱高为</a:t>
            </a:r>
            <a:r>
              <a:rPr lang="en-US" altLang="zh-CN" sz="2600" b="1" kern="100" dirty="0">
                <a:latin typeface="Times New Roman"/>
                <a:cs typeface="Courier New"/>
              </a:rPr>
              <a:t>4 m.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现有一船宽</a:t>
            </a:r>
            <a:r>
              <a:rPr lang="en-US" altLang="zh-CN" sz="2600" b="1" kern="100" dirty="0">
                <a:latin typeface="Times New Roman"/>
                <a:cs typeface="Courier New"/>
              </a:rPr>
              <a:t>9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，在水面以上部分高</a:t>
            </a:r>
            <a:r>
              <a:rPr lang="en-US" altLang="zh-CN" sz="2600" b="1" kern="100" dirty="0">
                <a:latin typeface="Times New Roman"/>
                <a:cs typeface="Courier New"/>
              </a:rPr>
              <a:t>3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，通行无阻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近日水位暴涨了</a:t>
            </a:r>
            <a:r>
              <a:rPr lang="en-US" altLang="zh-CN" sz="2600" b="1" kern="100" dirty="0">
                <a:latin typeface="Times New Roman"/>
                <a:cs typeface="Courier New"/>
              </a:rPr>
              <a:t>1.5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，为此，必须加重船载，降低船身，当船身至少降低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时，船才能安全通过桥洞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结果精确到</a:t>
            </a:r>
            <a:r>
              <a:rPr lang="en-US" altLang="zh-CN" sz="2600" b="1" kern="100" dirty="0">
                <a:latin typeface="Times New Roman"/>
                <a:cs typeface="Courier New"/>
              </a:rPr>
              <a:t>0.01 m)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67571" y="1271841"/>
            <a:ext cx="76815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1.22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pic>
        <p:nvPicPr>
          <p:cNvPr id="12290" name="Picture 2" descr="A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78" y="2348865"/>
            <a:ext cx="2468686" cy="147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771525" y="2748921"/>
            <a:ext cx="10869271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建立平面直角坐标系，如图所示，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30992" y="3352800"/>
            <a:ext cx="1086927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设圆拱所在圆的方程为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圆经过点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3661"/>
              </p:ext>
            </p:extLst>
          </p:nvPr>
        </p:nvGraphicFramePr>
        <p:xfrm>
          <a:off x="867283" y="4584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67283" y="4584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  <p:bldP spid="13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79298" y="391922"/>
            <a:ext cx="11373168" cy="2821051"/>
            <a:chOff x="274955" y="2526919"/>
            <a:chExt cx="11373168" cy="2821051"/>
          </a:xfrm>
        </p:grpSpPr>
        <p:sp>
          <p:nvSpPr>
            <p:cNvPr id="12" name="圆角矩形 11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27080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555562" y="607949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圆的方程是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10.5)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14.5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1635" y="1185932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3.28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91102" y="1789811"/>
            <a:ext cx="1086927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故当水位暴涨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1.5 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后，船身至少应降低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(3.28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1.22(m)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，船才能安全通过桥洞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5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1"/>
            </p:custDataLst>
          </p:nvPr>
        </p:nvSpPr>
        <p:spPr>
          <a:xfrm>
            <a:off x="5791073" y="18944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99771" y="735076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一涵洞的横截面是半径为</a:t>
            </a:r>
            <a:r>
              <a:rPr lang="en-US" altLang="zh-CN" sz="2600" b="1" kern="100" dirty="0">
                <a:latin typeface="Times New Roman"/>
                <a:cs typeface="Courier New"/>
              </a:rPr>
              <a:t>5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的半圆，则该半圆的方程是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7588" y="2691511"/>
            <a:ext cx="11373168" cy="978691"/>
            <a:chOff x="274955" y="2526919"/>
            <a:chExt cx="11373168" cy="978691"/>
          </a:xfrm>
        </p:grpSpPr>
        <p:sp>
          <p:nvSpPr>
            <p:cNvPr id="18" name="圆角矩形 17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86566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689325" y="3053622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坐标系不同，方程则不同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19984" y="1344930"/>
            <a:ext cx="11076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25					B.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25(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cs typeface="Times New Roman"/>
              </a:rPr>
              <a:t>≥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25(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0)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随建立直角坐标系的变化而变化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84352" y="1768475"/>
            <a:ext cx="10834446" cy="30172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当前台风中心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在某海滨城市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向东</a:t>
            </a:r>
            <a:r>
              <a:rPr lang="en-US" altLang="zh-CN" sz="2600" b="1" kern="100" dirty="0">
                <a:latin typeface="Times New Roman"/>
                <a:cs typeface="Courier New"/>
              </a:rPr>
              <a:t>300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处生成，并以</a:t>
            </a:r>
            <a:r>
              <a:rPr lang="en-US" altLang="zh-CN" sz="2600" b="1" kern="100" dirty="0">
                <a:latin typeface="Times New Roman"/>
                <a:cs typeface="Courier New"/>
              </a:rPr>
              <a:t>40 km/h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的速度向西偏北</a:t>
            </a:r>
            <a:r>
              <a:rPr lang="en-US" altLang="zh-CN" sz="2600" b="1" kern="100" dirty="0">
                <a:latin typeface="Times New Roman"/>
                <a:cs typeface="Courier New"/>
              </a:rPr>
              <a:t>45°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方向移动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已知距离台风中心</a:t>
            </a:r>
            <a:r>
              <a:rPr lang="en-US" altLang="zh-CN" sz="2600" b="1" kern="100" dirty="0">
                <a:latin typeface="Times New Roman"/>
                <a:cs typeface="Courier New"/>
              </a:rPr>
              <a:t>250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以内的地方都属于台风侵袭的范围，那么经过多长时间后该城市开始受到台风侵袭？受台风侵袭大概持续多长时间？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333181" y="185331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04698" y="2730246"/>
            <a:ext cx="11373168" cy="2769489"/>
            <a:chOff x="274955" y="2526919"/>
            <a:chExt cx="11373168" cy="2769489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6564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53874" y="61722"/>
            <a:ext cx="11757795" cy="17990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设某公园外围成圆形，其所在曲线的方程可用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表示，在公园外两点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与公园边上任意一点修建一处舞台，则舞台面积的最小值为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2"/>
              </p:ext>
            </p:extLst>
          </p:nvPr>
        </p:nvGraphicFramePr>
        <p:xfrm>
          <a:off x="638302" y="1700784"/>
          <a:ext cx="10947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4" name="Document" r:id="rId10" imgW="10953219" imgH="1077583" progId="Word.Document.8">
                  <p:embed/>
                </p:oleObj>
              </mc:Choice>
              <mc:Fallback>
                <p:oleObj name="Document" r:id="rId10" imgW="10953219" imgH="107758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8302" y="1700784"/>
                        <a:ext cx="109474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1546947"/>
              </p:ext>
            </p:extLst>
          </p:nvPr>
        </p:nvGraphicFramePr>
        <p:xfrm>
          <a:off x="663956" y="306108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5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3956" y="306108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1390547"/>
              </p:ext>
            </p:extLst>
          </p:nvPr>
        </p:nvGraphicFramePr>
        <p:xfrm>
          <a:off x="638556" y="378536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Document" r:id="rId16" imgW="11497045" imgH="989162" progId="Word.Document.8">
                  <p:embed/>
                </p:oleObj>
              </mc:Choice>
              <mc:Fallback>
                <p:oleObj name="Document" r:id="rId1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38556" y="378536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041019"/>
              </p:ext>
            </p:extLst>
          </p:nvPr>
        </p:nvGraphicFramePr>
        <p:xfrm>
          <a:off x="663956" y="45091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7" name="Document" r:id="rId19" imgW="11497045" imgH="989162" progId="Word.Document.8">
                  <p:embed/>
                </p:oleObj>
              </mc:Choice>
              <mc:Fallback>
                <p:oleObj name="Document" r:id="rId1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3956" y="45091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75971" y="259337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68198" y="3429000"/>
            <a:ext cx="11373168" cy="2350897"/>
            <a:chOff x="274955" y="2526919"/>
            <a:chExt cx="11373168" cy="2350897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23786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670116" y="3727611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设当圆与直线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相切时，圆心坐标为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977159"/>
              </p:ext>
            </p:extLst>
          </p:nvPr>
        </p:nvGraphicFramePr>
        <p:xfrm>
          <a:off x="314325" y="122238"/>
          <a:ext cx="9593263" cy="2894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Document" r:id="rId9" imgW="9698418" imgH="2929164" progId="Word.Document.8">
                  <p:embed/>
                </p:oleObj>
              </mc:Choice>
              <mc:Fallback>
                <p:oleObj name="Document" r:id="rId9" imgW="9698418" imgH="292916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325" y="122238"/>
                        <a:ext cx="9593263" cy="2894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14" name="Picture 2" descr="A6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515" y="202660"/>
            <a:ext cx="1915214" cy="2306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04451" y="2653792"/>
            <a:ext cx="1131060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A.6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秒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B.8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秒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  </a:t>
            </a:r>
            <a:r>
              <a:rPr lang="en-US" altLang="zh-CN" sz="2600" b="1" kern="100" dirty="0" smtClean="0">
                <a:latin typeface="Times New Roman" pitchFamily="18" charset="0"/>
                <a:cs typeface="Courier New"/>
              </a:rPr>
              <a:t>		C.10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秒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D.16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秒</a:t>
            </a:r>
            <a:endParaRPr lang="zh-CN" altLang="zh-CN" sz="1050" kern="100" dirty="0">
              <a:effectLst/>
              <a:latin typeface="Times New Roman" pitchFamily="18" charset="0"/>
              <a:cs typeface="Courier New"/>
            </a:endParaRPr>
          </a:p>
        </p:txBody>
      </p:sp>
      <p:sp>
        <p:nvSpPr>
          <p:cNvPr id="15" name="TextBox 19"/>
          <p:cNvSpPr txBox="1"/>
          <p:nvPr>
            <p:custDataLst>
              <p:tags r:id="rId3"/>
            </p:custDataLst>
          </p:nvPr>
        </p:nvSpPr>
        <p:spPr>
          <a:xfrm>
            <a:off x="7603871" y="259337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381244"/>
              </p:ext>
            </p:extLst>
          </p:nvPr>
        </p:nvGraphicFramePr>
        <p:xfrm>
          <a:off x="803783" y="4395597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Document" r:id="rId13" imgW="11497045" imgH="1384540" progId="Word.Document.8">
                  <p:embed/>
                </p:oleObj>
              </mc:Choice>
              <mc:Fallback>
                <p:oleObj name="Document" r:id="rId13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03783" y="4395597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428415"/>
              </p:ext>
            </p:extLst>
          </p:nvPr>
        </p:nvGraphicFramePr>
        <p:xfrm>
          <a:off x="463550" y="996950"/>
          <a:ext cx="113553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4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3550" y="996950"/>
                        <a:ext cx="113553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769676"/>
              </p:ext>
            </p:extLst>
          </p:nvPr>
        </p:nvGraphicFramePr>
        <p:xfrm>
          <a:off x="473329" y="1790700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5" name="Document" r:id="rId11" imgW="11497045" imgH="1582588" progId="Word.Document.8">
                  <p:embed/>
                </p:oleObj>
              </mc:Choice>
              <mc:Fallback>
                <p:oleObj name="Document" r:id="rId11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329" y="1790700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23452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174371" y="350827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3204477"/>
              </p:ext>
            </p:extLst>
          </p:nvPr>
        </p:nvGraphicFramePr>
        <p:xfrm>
          <a:off x="263271" y="163195"/>
          <a:ext cx="9029700" cy="38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79" name="Document" r:id="rId5" imgW="9037225" imgH="3816470" progId="Word.Document.8">
                  <p:embed/>
                </p:oleObj>
              </mc:Choice>
              <mc:Fallback>
                <p:oleObj name="Document" r:id="rId5" imgW="9037225" imgH="381647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271" y="163195"/>
                        <a:ext cx="9029700" cy="38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6" name="Picture 4" descr="A5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043" y="391922"/>
            <a:ext cx="2468686" cy="210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95055"/>
              </p:ext>
            </p:extLst>
          </p:nvPr>
        </p:nvGraphicFramePr>
        <p:xfrm>
          <a:off x="473329" y="3657727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329" y="3657727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3024379"/>
            <a:chOff x="274955" y="2526919"/>
            <a:chExt cx="11373168" cy="3024379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496766"/>
              </p:ext>
            </p:extLst>
          </p:nvPr>
        </p:nvGraphicFramePr>
        <p:xfrm>
          <a:off x="490538" y="1036638"/>
          <a:ext cx="10672762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1" name="Document" r:id="rId8" imgW="10800876" imgH="2176013" progId="Word.Document.8">
                  <p:embed/>
                </p:oleObj>
              </mc:Choice>
              <mc:Fallback>
                <p:oleObj name="Document" r:id="rId8" imgW="10800876" imgH="21760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0538" y="1036638"/>
                        <a:ext cx="10672762" cy="214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47521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5339902" y="19070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89004" y="67979"/>
            <a:ext cx="9063396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5.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如图所示，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上的两点，且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两个半径相等的动圆分别与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相切于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是两个圆的公共点，则圆弧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围成图形面积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S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04888" y="2819146"/>
            <a:ext cx="11373168" cy="2770124"/>
            <a:chOff x="274955" y="2526919"/>
            <a:chExt cx="11373168" cy="2770124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65709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644525" y="3085973"/>
            <a:ext cx="8668632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如图所示，由题意知，当两动圆外切时，围成图形面积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S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取得最大值，此时四边形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ABO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为矩形，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458" name="Picture 2" descr="A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97" y="177998"/>
            <a:ext cx="2346644" cy="173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425884"/>
              </p:ext>
            </p:extLst>
          </p:nvPr>
        </p:nvGraphicFramePr>
        <p:xfrm>
          <a:off x="587629" y="19304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2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7629" y="19304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459" name="Picture 3" descr="A6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533" y="3235097"/>
            <a:ext cx="2420044" cy="138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502779"/>
              </p:ext>
            </p:extLst>
          </p:nvPr>
        </p:nvGraphicFramePr>
        <p:xfrm>
          <a:off x="771525" y="435660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1525" y="435660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888" y="2120138"/>
            <a:ext cx="11373168" cy="3862451"/>
            <a:chOff x="274955" y="2526919"/>
            <a:chExt cx="11373168" cy="3862451"/>
          </a:xfrm>
        </p:grpSpPr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37494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594106" y="239966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OD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93934" y="80679"/>
            <a:ext cx="9338025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如图，是一个圆曲隧道的截面，若路面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宽为</a:t>
            </a:r>
            <a:r>
              <a:rPr lang="en-US" altLang="zh-CN" sz="2600" b="1" kern="100" dirty="0">
                <a:latin typeface="Times New Roman"/>
                <a:cs typeface="Courier New"/>
              </a:rPr>
              <a:t>10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，净高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CD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endParaRPr lang="en-US" altLang="zh-CN" sz="2600" b="1" i="1" kern="100" dirty="0">
              <a:latin typeface="Times New Roman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>
                <a:latin typeface="Times New Roman"/>
                <a:cs typeface="Courier New"/>
              </a:rPr>
              <a:t>7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，则此隧道圆的半径是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________m.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482" name="Picture 2" descr="A8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000" y="238495"/>
            <a:ext cx="2050208" cy="175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865782"/>
              </p:ext>
            </p:extLst>
          </p:nvPr>
        </p:nvGraphicFramePr>
        <p:xfrm>
          <a:off x="4786190" y="1001903"/>
          <a:ext cx="99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6" name="文档" r:id="rId11" imgW="991553" imgH="793624" progId="Word.Document.12">
                  <p:embed/>
                </p:oleObj>
              </mc:Choice>
              <mc:Fallback>
                <p:oleObj name="文档" r:id="rId11" imgW="991553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86190" y="1001903"/>
                        <a:ext cx="9906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030366"/>
              </p:ext>
            </p:extLst>
          </p:nvPr>
        </p:nvGraphicFramePr>
        <p:xfrm>
          <a:off x="689356" y="303555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7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9356" y="303555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11274" y="3718679"/>
            <a:ext cx="870974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kern="100" dirty="0" err="1">
                <a:latin typeface="Times New Roman"/>
                <a:ea typeface="宋体" pitchFamily="2" charset="-122"/>
                <a:cs typeface="Courier New"/>
              </a:rPr>
              <a:t>Rt</a:t>
            </a:r>
            <a:r>
              <a:rPr lang="en-US" altLang="zh-CN" sz="2600" b="1" kern="100" dirty="0" err="1">
                <a:latin typeface="宋体"/>
                <a:ea typeface="宋体" pitchFamily="2" charset="-122"/>
                <a:cs typeface="Times New Roman"/>
              </a:rPr>
              <a:t>△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OAD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中，设半径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OD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(7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7970"/>
              </p:ext>
            </p:extLst>
          </p:nvPr>
        </p:nvGraphicFramePr>
        <p:xfrm>
          <a:off x="695325" y="5004689"/>
          <a:ext cx="109347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8" name="Document" r:id="rId17" imgW="10940614" imgH="973347" progId="Word.Document.8">
                  <p:embed/>
                </p:oleObj>
              </mc:Choice>
              <mc:Fallback>
                <p:oleObj name="Document" r:id="rId17" imgW="10940614" imgH="97334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5325" y="5004689"/>
                        <a:ext cx="109347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36271" y="125095"/>
            <a:ext cx="9431405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7.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如图，两圆轮叠靠在墙边，已知两轮半径分别为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，则它们与墙的切点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间的距离为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92188" y="1510157"/>
            <a:ext cx="11373168" cy="2782951"/>
            <a:chOff x="274955" y="2526919"/>
            <a:chExt cx="11373168" cy="2782951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6699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606806" y="1751584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分别为两圆圆心，如图所示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1506" name="Picture 2" descr="D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946" y="134810"/>
            <a:ext cx="1475232" cy="1375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5162732" y="776287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pic>
        <p:nvPicPr>
          <p:cNvPr id="21507" name="Picture 3" descr="D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840" y="1916811"/>
            <a:ext cx="2159887" cy="201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05952" y="2348865"/>
            <a:ext cx="879684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连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FB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并作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EG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G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GF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353077"/>
              </p:ext>
            </p:extLst>
          </p:nvPr>
        </p:nvGraphicFramePr>
        <p:xfrm>
          <a:off x="689356" y="3644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9356" y="3644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4679" y="1411668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/>
              <a:ea typeface="宋体" panose="02010600030101010101" pitchFamily="2" charset="-122"/>
              <a:sym typeface="Times New Roman" panose="020206030504050203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0288" y="2107438"/>
            <a:ext cx="11373168" cy="3494405"/>
            <a:chOff x="274955" y="2526919"/>
            <a:chExt cx="11373168" cy="3494405"/>
          </a:xfrm>
        </p:grpSpPr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80473" y="2386965"/>
            <a:ext cx="8668632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地为坐标原点，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轴，建立平面直角坐标系，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211412" y="150495"/>
            <a:ext cx="11641381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台风中心从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地以</a:t>
            </a:r>
            <a:r>
              <a:rPr lang="en-US" altLang="zh-CN" sz="2600" b="1" kern="100" dirty="0">
                <a:latin typeface="Times New Roman"/>
                <a:cs typeface="Courier New"/>
              </a:rPr>
              <a:t>20 km/h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的速度向东北方向移动，离台风中心</a:t>
            </a:r>
            <a:r>
              <a:rPr lang="en-US" altLang="zh-CN" sz="2600" b="1" kern="100" dirty="0">
                <a:latin typeface="Times New Roman"/>
                <a:cs typeface="Courier New"/>
              </a:rPr>
              <a:t>30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内的地区为危险区，城市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地正东</a:t>
            </a:r>
            <a:r>
              <a:rPr lang="en-US" altLang="zh-CN" sz="2600" b="1" kern="100" dirty="0">
                <a:latin typeface="Times New Roman"/>
                <a:cs typeface="Courier New"/>
              </a:rPr>
              <a:t>40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处，则城市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处于危险区的时间为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________h.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2530" name="Picture 2" descr="A6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3209" y="2545730"/>
            <a:ext cx="2119493" cy="183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46315" y="3594435"/>
            <a:ext cx="1107637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则台风中心经过以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(40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为圆心，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30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为半径的圆内时城市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处于危险区，即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处于危险区时，台风中心在线段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MN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 smtClean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由题意知，台风路径用方程表示为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63271" y="391922"/>
            <a:ext cx="11373168" cy="3037078"/>
            <a:chOff x="274955" y="2526919"/>
            <a:chExt cx="11373168" cy="3037078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9240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349579"/>
              </p:ext>
            </p:extLst>
          </p:nvPr>
        </p:nvGraphicFramePr>
        <p:xfrm>
          <a:off x="447929" y="70954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7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7929" y="70954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661414"/>
              </p:ext>
            </p:extLst>
          </p:nvPr>
        </p:nvGraphicFramePr>
        <p:xfrm>
          <a:off x="460629" y="1727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8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0629" y="1727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3426319"/>
              </p:ext>
            </p:extLst>
          </p:nvPr>
        </p:nvGraphicFramePr>
        <p:xfrm>
          <a:off x="498729" y="2438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9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8729" y="2438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5381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8105"/>
            <a:chOff x="2341" y="2565"/>
            <a:chExt cx="14018" cy="6123"/>
          </a:xfrm>
        </p:grpSpPr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9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1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3861054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2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一、圆的方程的实际应用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3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二、直线与圆的方程的实际应用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4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3262630" y="3861054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5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6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8902" y="1421130"/>
            <a:ext cx="11297729" cy="4154170"/>
            <a:chOff x="364998" y="1916811"/>
            <a:chExt cx="11297729" cy="4154170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40411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3312" y="87485"/>
            <a:ext cx="11641381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9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某圆拱桥的水面跨度为</a:t>
            </a:r>
            <a:r>
              <a:rPr lang="en-US" altLang="zh-CN" sz="2600" b="1" kern="100" dirty="0">
                <a:latin typeface="Times New Roman"/>
                <a:cs typeface="Courier New"/>
              </a:rPr>
              <a:t>20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，拱高为</a:t>
            </a:r>
            <a:r>
              <a:rPr lang="en-US" altLang="zh-CN" sz="2600" b="1" kern="100" dirty="0">
                <a:latin typeface="Times New Roman"/>
                <a:cs typeface="Courier New"/>
              </a:rPr>
              <a:t>4 m.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现有一船，宽</a:t>
            </a:r>
            <a:r>
              <a:rPr lang="en-US" altLang="zh-CN" sz="2600" b="1" kern="100" dirty="0">
                <a:latin typeface="Times New Roman"/>
                <a:cs typeface="Courier New"/>
              </a:rPr>
              <a:t>10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，水面以上高</a:t>
            </a:r>
            <a:r>
              <a:rPr lang="en-US" altLang="zh-CN" sz="2600" b="1" kern="100" dirty="0">
                <a:latin typeface="Times New Roman"/>
                <a:cs typeface="Courier New"/>
              </a:rPr>
              <a:t>3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，这条船能否从桥下通过？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2625" y="1665776"/>
            <a:ext cx="8497826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建立如图所示的坐标系，使圆心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轴上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依题意，有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3554" name="Picture 2" descr="B5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0466" y="1727525"/>
            <a:ext cx="2091266" cy="170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57225" y="2882646"/>
            <a:ext cx="8497826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设这座圆拱桥的拱圆的方程是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778473"/>
              </p:ext>
            </p:extLst>
          </p:nvPr>
        </p:nvGraphicFramePr>
        <p:xfrm>
          <a:off x="816356" y="35560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name="Document" r:id="rId10" imgW="11497045" imgH="1384540" progId="Word.Document.8">
                  <p:embed/>
                </p:oleObj>
              </mc:Choice>
              <mc:Fallback>
                <p:oleObj name="Document" r:id="rId10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6356" y="35560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7409951"/>
              </p:ext>
            </p:extLst>
          </p:nvPr>
        </p:nvGraphicFramePr>
        <p:xfrm>
          <a:off x="740156" y="4991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8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0156" y="4991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66598" y="404622"/>
            <a:ext cx="11297729" cy="2592325"/>
            <a:chOff x="364998" y="1916811"/>
            <a:chExt cx="11297729" cy="2592325"/>
          </a:xfrm>
        </p:grpSpPr>
        <p:sp>
          <p:nvSpPr>
            <p:cNvPr id="10" name="圆角矩形 9"/>
            <p:cNvSpPr/>
            <p:nvPr>
              <p:custDataLst>
                <p:tags r:id="rId1"/>
              </p:custDataLst>
            </p:nvPr>
          </p:nvSpPr>
          <p:spPr>
            <a:xfrm>
              <a:off x="364998" y="2029842"/>
              <a:ext cx="11297729" cy="24792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2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/>
        </p:nvSpPr>
        <p:spPr>
          <a:xfrm>
            <a:off x="541345" y="65874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所以这座圆拱桥的拱圆的方程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是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 smtClean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10.5)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14.5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1922" y="137354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把点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的横坐标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代入上式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4019" y="2072430"/>
            <a:ext cx="1097796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由于船在水面以上高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 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3&lt;3.1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，所以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该船可以从桥下通过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44399" y="109720"/>
            <a:ext cx="9245569" cy="26371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如图，已知一艘海监船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上配有雷达，其监测范围是半径为</a:t>
            </a:r>
            <a:r>
              <a:rPr lang="en-US" altLang="zh-CN" sz="2600" b="1" kern="100" dirty="0">
                <a:latin typeface="Times New Roman"/>
                <a:cs typeface="Courier New"/>
              </a:rPr>
              <a:t>25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的圆形区域，一艘外籍轮船从位于海监船正东</a:t>
            </a:r>
            <a:r>
              <a:rPr lang="en-US" altLang="zh-CN" sz="2600" b="1" kern="100" dirty="0">
                <a:latin typeface="Times New Roman"/>
                <a:cs typeface="Courier New"/>
              </a:rPr>
              <a:t>40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处出发，径直驶向位于海监船正北</a:t>
            </a:r>
            <a:r>
              <a:rPr lang="en-US" altLang="zh-CN" sz="2600" b="1" kern="100" dirty="0">
                <a:latin typeface="Times New Roman"/>
                <a:cs typeface="Courier New"/>
              </a:rPr>
              <a:t>30 km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处岛屿，速度为</a:t>
            </a:r>
            <a:r>
              <a:rPr lang="en-US" altLang="zh-CN" sz="2600" b="1" kern="100" dirty="0">
                <a:latin typeface="Times New Roman"/>
                <a:cs typeface="Courier New"/>
              </a:rPr>
              <a:t>28 km/h.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问：这艘外籍轮船能否被海监船监测到？若能，持续时间多长？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要求用坐标法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94302" y="2806319"/>
            <a:ext cx="11297729" cy="3215005"/>
            <a:chOff x="364998" y="1916811"/>
            <a:chExt cx="11297729" cy="3215005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31019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708901" y="3060446"/>
            <a:ext cx="7725296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为原点，东西方向为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轴建立直角坐标系，则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25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4578" name="Picture 2" descr="B53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989" y="152212"/>
            <a:ext cx="2445835" cy="202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 descr="B53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744" y="3181675"/>
            <a:ext cx="2225529" cy="1810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9148788"/>
              </p:ext>
            </p:extLst>
          </p:nvPr>
        </p:nvGraphicFramePr>
        <p:xfrm>
          <a:off x="822325" y="4331208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22325" y="4331208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220986"/>
              </p:ext>
            </p:extLst>
          </p:nvPr>
        </p:nvGraphicFramePr>
        <p:xfrm>
          <a:off x="879983" y="496658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9983" y="496658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41198" y="404622"/>
            <a:ext cx="11297729" cy="2808351"/>
            <a:chOff x="389254" y="2564892"/>
            <a:chExt cx="11297729" cy="2808351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269532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543066" y="76686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所以外籍轮船能被海监船监测到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57290"/>
              </p:ext>
            </p:extLst>
          </p:nvPr>
        </p:nvGraphicFramePr>
        <p:xfrm>
          <a:off x="651256" y="14478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0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1256" y="14478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511167"/>
              </p:ext>
            </p:extLst>
          </p:nvPr>
        </p:nvGraphicFramePr>
        <p:xfrm>
          <a:off x="663956" y="2425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1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956" y="2425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96704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229803" y="620649"/>
            <a:ext cx="11757795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某圆拱桥的示意图如图所示，该圆拱的跨度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</a:t>
            </a:r>
            <a:r>
              <a:rPr lang="en-US" altLang="zh-CN" sz="2600" b="1" kern="100" dirty="0">
                <a:latin typeface="Times New Roman"/>
                <a:cs typeface="Courier New"/>
              </a:rPr>
              <a:t>36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，拱高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</a:t>
            </a:r>
            <a:r>
              <a:rPr lang="en-US" altLang="zh-CN" sz="2600" b="1" kern="100" dirty="0">
                <a:latin typeface="Times New Roman"/>
                <a:cs typeface="Courier New"/>
              </a:rPr>
              <a:t>6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，在建造时，每隔</a:t>
            </a:r>
            <a:r>
              <a:rPr lang="en-US" altLang="zh-CN" sz="2600" b="1" kern="100" dirty="0">
                <a:latin typeface="Times New Roman"/>
                <a:cs typeface="Courier New"/>
              </a:rPr>
              <a:t>3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需用一个支柱支撑，则支柱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的长为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5602" name="Picture 2" descr="B10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281" y="2113129"/>
            <a:ext cx="6540343" cy="19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9"/>
          <p:cNvSpPr txBox="1"/>
          <p:nvPr>
            <p:custDataLst>
              <p:tags r:id="rId3"/>
            </p:custDataLst>
          </p:nvPr>
        </p:nvSpPr>
        <p:spPr>
          <a:xfrm>
            <a:off x="364871" y="407708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514065"/>
              </p:ext>
            </p:extLst>
          </p:nvPr>
        </p:nvGraphicFramePr>
        <p:xfrm>
          <a:off x="638556" y="4217543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4" name="Document" r:id="rId7" imgW="11497045" imgH="1186851" progId="Word.Document.8">
                  <p:embed/>
                </p:oleObj>
              </mc:Choice>
              <mc:Fallback>
                <p:oleObj name="Document" r:id="rId7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8556" y="4217543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38455" y="188595"/>
            <a:ext cx="11373168" cy="5832729"/>
            <a:chOff x="274955" y="2526919"/>
            <a:chExt cx="11373168" cy="5832729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571969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3" name="矩形 12"/>
          <p:cNvSpPr/>
          <p:nvPr/>
        </p:nvSpPr>
        <p:spPr>
          <a:xfrm>
            <a:off x="403098" y="442722"/>
            <a:ext cx="8497826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所在的直线为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的中点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为坐标原点建立平面直角坐标系，那么点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的坐标分别为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6626" name="Picture 2" descr="B10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971" y="587257"/>
            <a:ext cx="2750483" cy="120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428498" y="2196338"/>
            <a:ext cx="8497826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设圆拱所在圆的方程是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Dx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Ey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411665"/>
              </p:ext>
            </p:extLst>
          </p:nvPr>
        </p:nvGraphicFramePr>
        <p:xfrm>
          <a:off x="587756" y="2857119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9" name="Document" r:id="rId9" imgW="11497045" imgH="1384540" progId="Word.Document.8">
                  <p:embed/>
                </p:oleObj>
              </mc:Choice>
              <mc:Fallback>
                <p:oleObj name="Document" r:id="rId9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7756" y="2857119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717100"/>
              </p:ext>
            </p:extLst>
          </p:nvPr>
        </p:nvGraphicFramePr>
        <p:xfrm>
          <a:off x="549529" y="4268089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0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529" y="4268089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013935"/>
              </p:ext>
            </p:extLst>
          </p:nvPr>
        </p:nvGraphicFramePr>
        <p:xfrm>
          <a:off x="531813" y="4845050"/>
          <a:ext cx="113553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1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1813" y="4845050"/>
                        <a:ext cx="11355387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138231"/>
              </p:ext>
            </p:extLst>
          </p:nvPr>
        </p:nvGraphicFramePr>
        <p:xfrm>
          <a:off x="546100" y="5403850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2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6100" y="5403850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156781"/>
              </p:ext>
            </p:extLst>
          </p:nvPr>
        </p:nvGraphicFramePr>
        <p:xfrm>
          <a:off x="300038" y="163513"/>
          <a:ext cx="8256587" cy="3781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4" name="Document" r:id="rId7" imgW="8355682" imgH="3832467" progId="Word.Document.8">
                  <p:embed/>
                </p:oleObj>
              </mc:Choice>
              <mc:Fallback>
                <p:oleObj name="Document" r:id="rId7" imgW="8355682" imgH="383246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038" y="163513"/>
                        <a:ext cx="8256587" cy="3781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2" name="Picture 2" descr="A6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971" y="368321"/>
            <a:ext cx="2804065" cy="2227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75247" y="3114484"/>
            <a:ext cx="76815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3.97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79234" y="3873881"/>
            <a:ext cx="11373168" cy="2147443"/>
            <a:chOff x="274955" y="2526919"/>
            <a:chExt cx="11373168" cy="2147443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3441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4" name="矩形 23"/>
          <p:cNvSpPr/>
          <p:nvPr/>
        </p:nvSpPr>
        <p:spPr>
          <a:xfrm>
            <a:off x="554622" y="4121692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建立如图所示的平面直角坐标系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xOy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0723" name="Picture 3" descr="A6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6439" y="4148917"/>
            <a:ext cx="2040236" cy="148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530098" y="4674362"/>
            <a:ext cx="1131060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设弧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APD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所在圆的圆心坐标为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O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r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80022" y="5214118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则其方程为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)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r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</a:rPr>
              <a:t>.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24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63271" y="404622"/>
            <a:ext cx="11373168" cy="5184648"/>
            <a:chOff x="274955" y="2526919"/>
            <a:chExt cx="11373168" cy="5184648"/>
          </a:xfrm>
        </p:grpSpPr>
        <p:sp>
          <p:nvSpPr>
            <p:cNvPr id="9" name="圆角矩形 8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507161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3" name="矩形 12"/>
          <p:cNvSpPr/>
          <p:nvPr/>
        </p:nvSpPr>
        <p:spPr>
          <a:xfrm>
            <a:off x="338659" y="677833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的坐标代入以上方程，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9459" y="1243330"/>
            <a:ext cx="11310607" cy="42934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25.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作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的垂线交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，延长交弧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h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h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0.571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MN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0.571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EN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0.571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4.571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从而车辆的限高为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4.571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0.6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3.97(m).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350856"/>
              </p:ext>
            </p:extLst>
          </p:nvPr>
        </p:nvGraphicFramePr>
        <p:xfrm>
          <a:off x="368300" y="203200"/>
          <a:ext cx="8001000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Document" r:id="rId4" imgW="8004764" imgH="4487595" progId="Word.Document.8">
                  <p:embed/>
                </p:oleObj>
              </mc:Choice>
              <mc:Fallback>
                <p:oleObj name="Document" r:id="rId4" imgW="8004764" imgH="448759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8300" y="203200"/>
                        <a:ext cx="8001000" cy="448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6" name="Picture 2" descr="A6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328" y="391922"/>
            <a:ext cx="3151811" cy="246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05466" y="137795"/>
            <a:ext cx="1129901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求新桥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的长；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7698" y="887476"/>
            <a:ext cx="11297729" cy="4917821"/>
            <a:chOff x="389254" y="2564892"/>
            <a:chExt cx="11297729" cy="4917821"/>
          </a:xfrm>
        </p:grpSpPr>
        <p:sp>
          <p:nvSpPr>
            <p:cNvPr id="13" name="圆角矩形 12"/>
            <p:cNvSpPr/>
            <p:nvPr>
              <p:custDataLst>
                <p:tags r:id="rId4"/>
              </p:custDataLst>
            </p:nvPr>
          </p:nvSpPr>
          <p:spPr>
            <a:xfrm>
              <a:off x="389254" y="2677923"/>
              <a:ext cx="11297729" cy="480479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79566" y="1186214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为坐标原点，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轴建立平面直角坐标系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xOy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2770" name="Picture 2" descr="A6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42" y="1852608"/>
            <a:ext cx="2604803" cy="203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473217" y="1770386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由条件知，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(170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358093"/>
              </p:ext>
            </p:extLst>
          </p:nvPr>
        </p:nvGraphicFramePr>
        <p:xfrm>
          <a:off x="546100" y="2416175"/>
          <a:ext cx="113553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1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6100" y="2416175"/>
                        <a:ext cx="113553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248130"/>
              </p:ext>
            </p:extLst>
          </p:nvPr>
        </p:nvGraphicFramePr>
        <p:xfrm>
          <a:off x="587756" y="31496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2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7756" y="31496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459208"/>
              </p:ext>
            </p:extLst>
          </p:nvPr>
        </p:nvGraphicFramePr>
        <p:xfrm>
          <a:off x="536956" y="3911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36956" y="3911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898360"/>
              </p:ext>
            </p:extLst>
          </p:nvPr>
        </p:nvGraphicFramePr>
        <p:xfrm>
          <a:off x="562356" y="45085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name="Document" r:id="rId20" imgW="11497045" imgH="989162" progId="Word.Document.8">
                  <p:embed/>
                </p:oleObj>
              </mc:Choice>
              <mc:Fallback>
                <p:oleObj name="Document" r:id="rId2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2356" y="45085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圆的方程的实际应用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15798" y="417322"/>
            <a:ext cx="11297729" cy="3240405"/>
            <a:chOff x="389254" y="2564892"/>
            <a:chExt cx="11297729" cy="3240405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312737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926966"/>
              </p:ext>
            </p:extLst>
          </p:nvPr>
        </p:nvGraphicFramePr>
        <p:xfrm>
          <a:off x="613156" y="77317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8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3156" y="77317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735025"/>
              </p:ext>
            </p:extLst>
          </p:nvPr>
        </p:nvGraphicFramePr>
        <p:xfrm>
          <a:off x="573088" y="1733550"/>
          <a:ext cx="1135538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99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3088" y="1733550"/>
                        <a:ext cx="11355387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7830126"/>
              </p:ext>
            </p:extLst>
          </p:nvPr>
        </p:nvGraphicFramePr>
        <p:xfrm>
          <a:off x="587629" y="2400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0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7629" y="2400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4207706"/>
              </p:ext>
            </p:extLst>
          </p:nvPr>
        </p:nvGraphicFramePr>
        <p:xfrm>
          <a:off x="574929" y="3060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1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4929" y="3060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5095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39471" y="938403"/>
            <a:ext cx="11297729" cy="4650867"/>
            <a:chOff x="389254" y="2564892"/>
            <a:chExt cx="11297729" cy="4650867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45378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091812"/>
              </p:ext>
            </p:extLst>
          </p:nvPr>
        </p:nvGraphicFramePr>
        <p:xfrm>
          <a:off x="520700" y="1320800"/>
          <a:ext cx="11480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2" name="Document" r:id="rId8" imgW="11497045" imgH="985927" progId="Word.Document.8">
                  <p:embed/>
                </p:oleObj>
              </mc:Choice>
              <mc:Fallback>
                <p:oleObj name="Document" r:id="rId8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700" y="1320800"/>
                        <a:ext cx="114808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1500534"/>
              </p:ext>
            </p:extLst>
          </p:nvPr>
        </p:nvGraphicFramePr>
        <p:xfrm>
          <a:off x="263271" y="26492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3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3271" y="26492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889270"/>
              </p:ext>
            </p:extLst>
          </p:nvPr>
        </p:nvGraphicFramePr>
        <p:xfrm>
          <a:off x="542798" y="189179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4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2798" y="189179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5597691"/>
              </p:ext>
            </p:extLst>
          </p:nvPr>
        </p:nvGraphicFramePr>
        <p:xfrm>
          <a:off x="562356" y="2667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5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2356" y="2667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293553"/>
              </p:ext>
            </p:extLst>
          </p:nvPr>
        </p:nvGraphicFramePr>
        <p:xfrm>
          <a:off x="536829" y="3238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6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6829" y="3238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579987"/>
              </p:ext>
            </p:extLst>
          </p:nvPr>
        </p:nvGraphicFramePr>
        <p:xfrm>
          <a:off x="562356" y="372122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7" name="Document" r:id="rId23" imgW="11497045" imgH="989162" progId="Word.Document.8">
                  <p:embed/>
                </p:oleObj>
              </mc:Choice>
              <mc:Fallback>
                <p:oleObj name="Document" r:id="rId2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2356" y="372122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701749"/>
              </p:ext>
            </p:extLst>
          </p:nvPr>
        </p:nvGraphicFramePr>
        <p:xfrm>
          <a:off x="524129" y="4686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8" name="Document" r:id="rId26" imgW="11497045" imgH="593425" progId="Word.Document.8">
                  <p:embed/>
                </p:oleObj>
              </mc:Choice>
              <mc:Fallback>
                <p:oleObj name="Document" r:id="rId2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24129" y="4686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8481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15798" y="417322"/>
            <a:ext cx="11297729" cy="5604001"/>
            <a:chOff x="389254" y="2564892"/>
            <a:chExt cx="11297729" cy="5604001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2"/>
              <a:ext cx="11297729" cy="549097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968643"/>
              </p:ext>
            </p:extLst>
          </p:nvPr>
        </p:nvGraphicFramePr>
        <p:xfrm>
          <a:off x="613156" y="77317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6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3156" y="77317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063343"/>
              </p:ext>
            </p:extLst>
          </p:nvPr>
        </p:nvGraphicFramePr>
        <p:xfrm>
          <a:off x="571500" y="1739900"/>
          <a:ext cx="11480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" name="Document" r:id="rId11" imgW="11497045" imgH="1780276" progId="Word.Document.8">
                  <p:embed/>
                </p:oleObj>
              </mc:Choice>
              <mc:Fallback>
                <p:oleObj name="Document" r:id="rId11" imgW="11497045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1500" y="1739900"/>
                        <a:ext cx="11480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05164"/>
              </p:ext>
            </p:extLst>
          </p:nvPr>
        </p:nvGraphicFramePr>
        <p:xfrm>
          <a:off x="574929" y="358178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8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4929" y="358178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951557"/>
              </p:ext>
            </p:extLst>
          </p:nvPr>
        </p:nvGraphicFramePr>
        <p:xfrm>
          <a:off x="587756" y="41529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" name="Document" r:id="rId17" imgW="11497045" imgH="989162" progId="Word.Document.8">
                  <p:embed/>
                </p:oleObj>
              </mc:Choice>
              <mc:Fallback>
                <p:oleObj name="Document" r:id="rId17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7756" y="41529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087816"/>
              </p:ext>
            </p:extLst>
          </p:nvPr>
        </p:nvGraphicFramePr>
        <p:xfrm>
          <a:off x="562229" y="5080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0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2229" y="5080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335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54754"/>
              </p:ext>
            </p:extLst>
          </p:nvPr>
        </p:nvGraphicFramePr>
        <p:xfrm>
          <a:off x="355600" y="876300"/>
          <a:ext cx="8369300" cy="383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Document" r:id="rId7" imgW="8372919" imgH="3839559" progId="Word.Document.8">
                  <p:embed/>
                </p:oleObj>
              </mc:Choice>
              <mc:Fallback>
                <p:oleObj name="Document" r:id="rId7" imgW="8372919" imgH="383955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5600" y="876300"/>
                        <a:ext cx="8369300" cy="383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794" name="Picture 2" descr="B10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664" y="1052703"/>
            <a:ext cx="2804065" cy="188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517334" y="4178681"/>
            <a:ext cx="11373168" cy="2147443"/>
            <a:chOff x="274955" y="2526919"/>
            <a:chExt cx="11373168" cy="2147443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3441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3" name="矩形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7" name="矩形 16"/>
          <p:cNvSpPr/>
          <p:nvPr/>
        </p:nvSpPr>
        <p:spPr>
          <a:xfrm>
            <a:off x="592722" y="4388392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为原点，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轴建立平面直角坐标系，如图，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32549" y="3419411"/>
            <a:ext cx="12025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84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6π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pic>
        <p:nvPicPr>
          <p:cNvPr id="33795" name="Picture 3" descr="B10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940" y="4509135"/>
            <a:ext cx="2106735" cy="1416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668922" y="4982508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为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utoUpdateAnimBg="0"/>
      <p:bldP spid="4" grpId="0" autoUpdateAnimBg="0"/>
      <p:bldP spid="21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403098" y="239522"/>
            <a:ext cx="11373168" cy="5997829"/>
            <a:chOff x="274955" y="2526919"/>
            <a:chExt cx="11373168" cy="5997829"/>
          </a:xfrm>
        </p:grpSpPr>
        <p:sp>
          <p:nvSpPr>
            <p:cNvPr id="24" name="圆角矩形 23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588479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6" name="矩形 2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7" name="图片 2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8" name="矩形 27"/>
          <p:cNvSpPr/>
          <p:nvPr/>
        </p:nvSpPr>
        <p:spPr>
          <a:xfrm>
            <a:off x="478486" y="436533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EF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13717" y="1056049"/>
            <a:ext cx="1108774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，则圆心到直线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的距离均相等且等于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5336396"/>
              </p:ext>
            </p:extLst>
          </p:nvPr>
        </p:nvGraphicFramePr>
        <p:xfrm>
          <a:off x="600456" y="23368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0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0456" y="23368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339065"/>
              </p:ext>
            </p:extLst>
          </p:nvPr>
        </p:nvGraphicFramePr>
        <p:xfrm>
          <a:off x="600075" y="3289300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1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0075" y="3289300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6277805"/>
              </p:ext>
            </p:extLst>
          </p:nvPr>
        </p:nvGraphicFramePr>
        <p:xfrm>
          <a:off x="574929" y="3822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2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4929" y="3822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505841"/>
              </p:ext>
            </p:extLst>
          </p:nvPr>
        </p:nvGraphicFramePr>
        <p:xfrm>
          <a:off x="625856" y="468706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3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5856" y="468706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430309"/>
              </p:ext>
            </p:extLst>
          </p:nvPr>
        </p:nvGraphicFramePr>
        <p:xfrm>
          <a:off x="587629" y="536054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4" name="Document" r:id="rId20" imgW="11497045" imgH="791114" progId="Word.Document.8">
                  <p:embed/>
                </p:oleObj>
              </mc:Choice>
              <mc:Fallback>
                <p:oleObj name="Document" r:id="rId2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7629" y="536054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75273" y="776287"/>
            <a:ext cx="1153795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1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初中时，我们多用综合法研究几何问题，它有什么特点？现在我们给圆建立了方程，那么还可以用什么方法？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	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运用综合法有时需添加辅助线，侧重于解题技巧，同时对运算能力也有要求，往往计算复杂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还可以用坐标法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99073" y="671449"/>
            <a:ext cx="11537950" cy="30931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用坐标法解决几何问题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用坐标法解决几何问题时，先用坐标和方程表示相应的几何元素：点、直线、圆，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将</a:t>
            </a:r>
            <a:r>
              <a:rPr lang="en-US" altLang="zh-CN" sz="2600" b="1" kern="100" dirty="0" smtClean="0">
                <a:latin typeface="Times New Roman"/>
                <a:cs typeface="Times New Roman"/>
              </a:rPr>
              <a:t>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问题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转化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问题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；然后通过代数运算解决代数问题；最后解释代数运算结果的几何含义，得到几何问题的结论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这就是用坐标法解决平面几何问题的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三步曲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pic>
        <p:nvPicPr>
          <p:cNvPr id="1026" name="Picture 2" descr="B52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86" y="3817735"/>
            <a:ext cx="5761192" cy="2851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450249" y="1916811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cs typeface="Times New Roman"/>
              </a:rPr>
              <a:t>几何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76915" y="1916811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cs typeface="Times New Roman"/>
              </a:rPr>
              <a:t>代数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41687" y="1726184"/>
            <a:ext cx="11208911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建立不同的平面直角坐标系，对解决问题有着直接的影响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因此，建立直角坐标系，应使所给图形尽量对称，所需的几何元素的坐标或方程尽量简单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5569" y="646049"/>
            <a:ext cx="944108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P93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图是某圆拱形桥一孔圆拱的示意图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圆拱跨度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20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，建造时每间隔</a:t>
            </a:r>
            <a:r>
              <a:rPr lang="en-US" altLang="zh-CN" sz="2600" b="1" kern="100" dirty="0">
                <a:latin typeface="Times New Roman"/>
                <a:cs typeface="Courier New"/>
              </a:rPr>
              <a:t>4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需要用一根支柱支撑，支柱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的高度为</a:t>
            </a:r>
            <a:r>
              <a:rPr lang="en-US" altLang="zh-CN" sz="2600" b="1" kern="100" dirty="0">
                <a:latin typeface="Times New Roman"/>
                <a:cs typeface="Courier New"/>
              </a:rPr>
              <a:t>4 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，求拱高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OP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精确到</a:t>
            </a:r>
            <a:r>
              <a:rPr lang="en-US" altLang="zh-CN" sz="2600" b="1" kern="100" dirty="0">
                <a:latin typeface="Times New Roman"/>
                <a:cs typeface="Courier New"/>
              </a:rPr>
              <a:t>0.01 m).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50" name="Picture 2" descr="B9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954" y="849376"/>
            <a:ext cx="2134575" cy="115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466661" y="2602992"/>
            <a:ext cx="11373168" cy="2986278"/>
            <a:chOff x="389255" y="2564892"/>
            <a:chExt cx="11373168" cy="2986278"/>
          </a:xfrm>
        </p:grpSpPr>
        <p:sp>
          <p:nvSpPr>
            <p:cNvPr id="14" name="圆角矩形 13"/>
            <p:cNvSpPr/>
            <p:nvPr>
              <p:custDataLst>
                <p:tags r:id="rId1"/>
              </p:custDataLst>
            </p:nvPr>
          </p:nvSpPr>
          <p:spPr>
            <a:xfrm>
              <a:off x="389255" y="2677922"/>
              <a:ext cx="11373168" cy="28732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2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571489" y="2863221"/>
            <a:ext cx="889393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建立如图所示的直角坐标系，使线段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为坐标原点，圆心在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轴上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由题意，点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的坐标分别为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51" name="Picture 3" descr="B9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32" y="3095978"/>
            <a:ext cx="2119493" cy="1273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1"/>
          <p:cNvSpPr/>
          <p:nvPr/>
        </p:nvSpPr>
        <p:spPr>
          <a:xfrm>
            <a:off x="512605" y="4737862"/>
            <a:ext cx="10761655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设圆心坐标是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，圆的半径是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，那么圆的方程是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2626</Words>
  <Application>Microsoft Office PowerPoint</Application>
  <PresentationFormat>自定义</PresentationFormat>
  <Paragraphs>160</Paragraphs>
  <Slides>55</Slides>
  <Notes>17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55</vt:i4>
      </vt:variant>
    </vt:vector>
  </HeadingPairs>
  <TitlesOfParts>
    <vt:vector size="60" baseType="lpstr">
      <vt:lpstr>Office 主题​​</vt:lpstr>
      <vt:lpstr>1_Office 主题</vt:lpstr>
      <vt:lpstr>Document</vt:lpstr>
      <vt:lpstr>文档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675</cp:revision>
  <dcterms:created xsi:type="dcterms:W3CDTF">2016-06-07T15:36:00Z</dcterms:created>
  <dcterms:modified xsi:type="dcterms:W3CDTF">2024-04-23T09:16:01Z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